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7"/>
  </p:notesMasterIdLst>
  <p:sldIdLst>
    <p:sldId id="256" r:id="rId2"/>
    <p:sldId id="261" r:id="rId3"/>
    <p:sldId id="265" r:id="rId4"/>
    <p:sldId id="257" r:id="rId5"/>
    <p:sldId id="284" r:id="rId6"/>
    <p:sldId id="258" r:id="rId7"/>
    <p:sldId id="259" r:id="rId8"/>
    <p:sldId id="275" r:id="rId9"/>
    <p:sldId id="282" r:id="rId10"/>
    <p:sldId id="260" r:id="rId11"/>
    <p:sldId id="276" r:id="rId12"/>
    <p:sldId id="266" r:id="rId13"/>
    <p:sldId id="263" r:id="rId14"/>
    <p:sldId id="288" r:id="rId15"/>
    <p:sldId id="289" r:id="rId16"/>
    <p:sldId id="287" r:id="rId17"/>
    <p:sldId id="277" r:id="rId18"/>
    <p:sldId id="279" r:id="rId19"/>
    <p:sldId id="270" r:id="rId20"/>
    <p:sldId id="278" r:id="rId21"/>
    <p:sldId id="286" r:id="rId22"/>
    <p:sldId id="291" r:id="rId23"/>
    <p:sldId id="290" r:id="rId24"/>
    <p:sldId id="292" r:id="rId25"/>
    <p:sldId id="293" r:id="rId2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83952-A5A0-4312-800E-CCBDE9CC2C0A}" v="64" dt="2023-03-05T18:20:32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119" autoAdjust="0"/>
  </p:normalViewPr>
  <p:slideViewPr>
    <p:cSldViewPr snapToGrid="0">
      <p:cViewPr>
        <p:scale>
          <a:sx n="50" d="100"/>
          <a:sy n="50" d="100"/>
        </p:scale>
        <p:origin x="53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fall, Morten" userId="62d2bcde-d4bf-411e-acf5-b30b86483d79" providerId="ADAL" clId="{E7183952-A5A0-4312-800E-CCBDE9CC2C0A}"/>
    <pc:docChg chg="undo custSel addSld delSld modSld">
      <pc:chgData name="Bergfall, Morten" userId="62d2bcde-d4bf-411e-acf5-b30b86483d79" providerId="ADAL" clId="{E7183952-A5A0-4312-800E-CCBDE9CC2C0A}" dt="2023-03-05T20:08:04.624" v="1808" actId="9405"/>
      <pc:docMkLst>
        <pc:docMk/>
      </pc:docMkLst>
      <pc:sldChg chg="modSp modAnim">
        <pc:chgData name="Bergfall, Morten" userId="62d2bcde-d4bf-411e-acf5-b30b86483d79" providerId="ADAL" clId="{E7183952-A5A0-4312-800E-CCBDE9CC2C0A}" dt="2023-03-05T18:12:58.866" v="218" actId="20577"/>
        <pc:sldMkLst>
          <pc:docMk/>
          <pc:sldMk cId="2744476781" sldId="257"/>
        </pc:sldMkLst>
        <pc:spChg chg="mod">
          <ac:chgData name="Bergfall, Morten" userId="62d2bcde-d4bf-411e-acf5-b30b86483d79" providerId="ADAL" clId="{E7183952-A5A0-4312-800E-CCBDE9CC2C0A}" dt="2023-03-05T18:12:58.866" v="218" actId="20577"/>
          <ac:spMkLst>
            <pc:docMk/>
            <pc:sldMk cId="2744476781" sldId="257"/>
            <ac:spMk id="3" creationId="{A5FDC790-AB0B-4FBD-AC8D-0259FA22F92A}"/>
          </ac:spMkLst>
        </pc:spChg>
      </pc:sldChg>
      <pc:sldChg chg="modSp mod modAnim">
        <pc:chgData name="Bergfall, Morten" userId="62d2bcde-d4bf-411e-acf5-b30b86483d79" providerId="ADAL" clId="{E7183952-A5A0-4312-800E-CCBDE9CC2C0A}" dt="2023-03-05T18:14:30.249" v="223" actId="27636"/>
        <pc:sldMkLst>
          <pc:docMk/>
          <pc:sldMk cId="1519763519" sldId="258"/>
        </pc:sldMkLst>
        <pc:spChg chg="mod">
          <ac:chgData name="Bergfall, Morten" userId="62d2bcde-d4bf-411e-acf5-b30b86483d79" providerId="ADAL" clId="{E7183952-A5A0-4312-800E-CCBDE9CC2C0A}" dt="2023-03-05T18:14:30.249" v="223" actId="27636"/>
          <ac:spMkLst>
            <pc:docMk/>
            <pc:sldMk cId="1519763519" sldId="258"/>
            <ac:spMk id="3" creationId="{9826AC83-DDF5-4639-9E9D-2CD9678EE952}"/>
          </ac:spMkLst>
        </pc:spChg>
      </pc:sldChg>
      <pc:sldChg chg="modSp mod modAnim">
        <pc:chgData name="Bergfall, Morten" userId="62d2bcde-d4bf-411e-acf5-b30b86483d79" providerId="ADAL" clId="{E7183952-A5A0-4312-800E-CCBDE9CC2C0A}" dt="2023-03-05T18:18:47.695" v="268"/>
        <pc:sldMkLst>
          <pc:docMk/>
          <pc:sldMk cId="2268079669" sldId="259"/>
        </pc:sldMkLst>
        <pc:spChg chg="mod">
          <ac:chgData name="Bergfall, Morten" userId="62d2bcde-d4bf-411e-acf5-b30b86483d79" providerId="ADAL" clId="{E7183952-A5A0-4312-800E-CCBDE9CC2C0A}" dt="2023-03-05T18:14:38.779" v="225" actId="27636"/>
          <ac:spMkLst>
            <pc:docMk/>
            <pc:sldMk cId="2268079669" sldId="259"/>
            <ac:spMk id="2" creationId="{D5574AE4-5124-4FB1-B5FE-DBB972F2D7B4}"/>
          </ac:spMkLst>
        </pc:spChg>
        <pc:spChg chg="mod">
          <ac:chgData name="Bergfall, Morten" userId="62d2bcde-d4bf-411e-acf5-b30b86483d79" providerId="ADAL" clId="{E7183952-A5A0-4312-800E-CCBDE9CC2C0A}" dt="2023-03-05T18:18:30.199" v="266" actId="20577"/>
          <ac:spMkLst>
            <pc:docMk/>
            <pc:sldMk cId="2268079669" sldId="259"/>
            <ac:spMk id="34" creationId="{E992EC9B-3D53-4A1E-8342-40FAE1B679E0}"/>
          </ac:spMkLst>
        </pc:spChg>
      </pc:sldChg>
      <pc:sldChg chg="modSp modAnim">
        <pc:chgData name="Bergfall, Morten" userId="62d2bcde-d4bf-411e-acf5-b30b86483d79" providerId="ADAL" clId="{E7183952-A5A0-4312-800E-CCBDE9CC2C0A}" dt="2023-03-05T18:20:32.639" v="281" actId="20577"/>
        <pc:sldMkLst>
          <pc:docMk/>
          <pc:sldMk cId="1903765590" sldId="260"/>
        </pc:sldMkLst>
        <pc:spChg chg="mod">
          <ac:chgData name="Bergfall, Morten" userId="62d2bcde-d4bf-411e-acf5-b30b86483d79" providerId="ADAL" clId="{E7183952-A5A0-4312-800E-CCBDE9CC2C0A}" dt="2023-03-05T18:20:32.639" v="281" actId="20577"/>
          <ac:spMkLst>
            <pc:docMk/>
            <pc:sldMk cId="1903765590" sldId="260"/>
            <ac:spMk id="3" creationId="{A7105F71-21E6-446A-A802-7D2566127379}"/>
          </ac:spMkLst>
        </pc:spChg>
      </pc:sldChg>
      <pc:sldChg chg="modSp mod modNotesTx">
        <pc:chgData name="Bergfall, Morten" userId="62d2bcde-d4bf-411e-acf5-b30b86483d79" providerId="ADAL" clId="{E7183952-A5A0-4312-800E-CCBDE9CC2C0A}" dt="2023-03-05T18:02:14.035" v="21" actId="2710"/>
        <pc:sldMkLst>
          <pc:docMk/>
          <pc:sldMk cId="859676981" sldId="261"/>
        </pc:sldMkLst>
        <pc:spChg chg="mod">
          <ac:chgData name="Bergfall, Morten" userId="62d2bcde-d4bf-411e-acf5-b30b86483d79" providerId="ADAL" clId="{E7183952-A5A0-4312-800E-CCBDE9CC2C0A}" dt="2023-03-05T18:02:14.035" v="21" actId="2710"/>
          <ac:spMkLst>
            <pc:docMk/>
            <pc:sldMk cId="859676981" sldId="261"/>
            <ac:spMk id="3" creationId="{672DABF4-7EE7-47F6-816C-2FFDA1EA7DCE}"/>
          </ac:spMkLst>
        </pc:spChg>
      </pc:sldChg>
      <pc:sldChg chg="del">
        <pc:chgData name="Bergfall, Morten" userId="62d2bcde-d4bf-411e-acf5-b30b86483d79" providerId="ADAL" clId="{E7183952-A5A0-4312-800E-CCBDE9CC2C0A}" dt="2023-03-05T19:42:36.576" v="712" actId="2696"/>
        <pc:sldMkLst>
          <pc:docMk/>
          <pc:sldMk cId="368456030" sldId="262"/>
        </pc:sldMkLst>
      </pc:sldChg>
      <pc:sldChg chg="modSp mod modAnim modShow">
        <pc:chgData name="Bergfall, Morten" userId="62d2bcde-d4bf-411e-acf5-b30b86483d79" providerId="ADAL" clId="{E7183952-A5A0-4312-800E-CCBDE9CC2C0A}" dt="2023-03-05T18:11:38.879" v="210"/>
        <pc:sldMkLst>
          <pc:docMk/>
          <pc:sldMk cId="2810873136" sldId="265"/>
        </pc:sldMkLst>
        <pc:spChg chg="mod">
          <ac:chgData name="Bergfall, Morten" userId="62d2bcde-d4bf-411e-acf5-b30b86483d79" providerId="ADAL" clId="{E7183952-A5A0-4312-800E-CCBDE9CC2C0A}" dt="2023-03-05T18:08:40.514" v="208" actId="20577"/>
          <ac:spMkLst>
            <pc:docMk/>
            <pc:sldMk cId="2810873136" sldId="265"/>
            <ac:spMk id="3" creationId="{A1AC7BEA-D27F-4431-8975-56754ADA7780}"/>
          </ac:spMkLst>
        </pc:spChg>
      </pc:sldChg>
      <pc:sldChg chg="modSp mod">
        <pc:chgData name="Bergfall, Morten" userId="62d2bcde-d4bf-411e-acf5-b30b86483d79" providerId="ADAL" clId="{E7183952-A5A0-4312-800E-CCBDE9CC2C0A}" dt="2023-03-05T18:15:59.771" v="229" actId="20577"/>
        <pc:sldMkLst>
          <pc:docMk/>
          <pc:sldMk cId="1860790569" sldId="266"/>
        </pc:sldMkLst>
        <pc:spChg chg="mod">
          <ac:chgData name="Bergfall, Morten" userId="62d2bcde-d4bf-411e-acf5-b30b86483d79" providerId="ADAL" clId="{E7183952-A5A0-4312-800E-CCBDE9CC2C0A}" dt="2023-03-05T18:15:59.771" v="229" actId="20577"/>
          <ac:spMkLst>
            <pc:docMk/>
            <pc:sldMk cId="1860790569" sldId="266"/>
            <ac:spMk id="3" creationId="{E4E2D8A6-5B98-4F9C-9987-ED951BF8A2A3}"/>
          </ac:spMkLst>
        </pc:spChg>
      </pc:sldChg>
      <pc:sldChg chg="addSp delSp modSp mod">
        <pc:chgData name="Bergfall, Morten" userId="62d2bcde-d4bf-411e-acf5-b30b86483d79" providerId="ADAL" clId="{E7183952-A5A0-4312-800E-CCBDE9CC2C0A}" dt="2023-03-05T18:53:54.666" v="520" actId="20577"/>
        <pc:sldMkLst>
          <pc:docMk/>
          <pc:sldMk cId="3875992844" sldId="270"/>
        </pc:sldMkLst>
        <pc:spChg chg="mod">
          <ac:chgData name="Bergfall, Morten" userId="62d2bcde-d4bf-411e-acf5-b30b86483d79" providerId="ADAL" clId="{E7183952-A5A0-4312-800E-CCBDE9CC2C0A}" dt="2023-03-05T18:53:54.666" v="520" actId="20577"/>
          <ac:spMkLst>
            <pc:docMk/>
            <pc:sldMk cId="3875992844" sldId="270"/>
            <ac:spMk id="4" creationId="{BEE2D86E-AFDD-4A79-A989-272A8606C605}"/>
          </ac:spMkLst>
        </pc:spChg>
        <pc:inkChg chg="add del">
          <ac:chgData name="Bergfall, Morten" userId="62d2bcde-d4bf-411e-acf5-b30b86483d79" providerId="ADAL" clId="{E7183952-A5A0-4312-800E-CCBDE9CC2C0A}" dt="2023-03-05T18:44:29.055" v="434" actId="9405"/>
          <ac:inkMkLst>
            <pc:docMk/>
            <pc:sldMk cId="3875992844" sldId="270"/>
            <ac:inkMk id="3" creationId="{6B1A78B8-04C4-0102-98BE-38A5F3D7A490}"/>
          </ac:inkMkLst>
        </pc:inkChg>
        <pc:inkChg chg="add del">
          <ac:chgData name="Bergfall, Morten" userId="62d2bcde-d4bf-411e-acf5-b30b86483d79" providerId="ADAL" clId="{E7183952-A5A0-4312-800E-CCBDE9CC2C0A}" dt="2023-03-05T18:44:33.878" v="436" actId="9405"/>
          <ac:inkMkLst>
            <pc:docMk/>
            <pc:sldMk cId="3875992844" sldId="270"/>
            <ac:inkMk id="5" creationId="{51AA9D49-D5ED-FAF8-D7C5-322D06D6D643}"/>
          </ac:inkMkLst>
        </pc:inkChg>
      </pc:sldChg>
      <pc:sldChg chg="del">
        <pc:chgData name="Bergfall, Morten" userId="62d2bcde-d4bf-411e-acf5-b30b86483d79" providerId="ADAL" clId="{E7183952-A5A0-4312-800E-CCBDE9CC2C0A}" dt="2023-03-05T19:59:43.678" v="1792" actId="47"/>
        <pc:sldMkLst>
          <pc:docMk/>
          <pc:sldMk cId="634686660" sldId="271"/>
        </pc:sldMkLst>
      </pc:sldChg>
      <pc:sldChg chg="addSp delSp modSp mod">
        <pc:chgData name="Bergfall, Morten" userId="62d2bcde-d4bf-411e-acf5-b30b86483d79" providerId="ADAL" clId="{E7183952-A5A0-4312-800E-CCBDE9CC2C0A}" dt="2023-03-05T18:52:16.449" v="507" actId="1076"/>
        <pc:sldMkLst>
          <pc:docMk/>
          <pc:sldMk cId="1691350717" sldId="277"/>
        </pc:sldMkLst>
        <pc:picChg chg="add mod">
          <ac:chgData name="Bergfall, Morten" userId="62d2bcde-d4bf-411e-acf5-b30b86483d79" providerId="ADAL" clId="{E7183952-A5A0-4312-800E-CCBDE9CC2C0A}" dt="2023-03-05T18:52:16.449" v="507" actId="1076"/>
          <ac:picMkLst>
            <pc:docMk/>
            <pc:sldMk cId="1691350717" sldId="277"/>
            <ac:picMk id="4" creationId="{3FEEF854-0989-F17F-183C-7EDD1E0656EA}"/>
          </ac:picMkLst>
        </pc:picChg>
        <pc:picChg chg="del">
          <ac:chgData name="Bergfall, Morten" userId="62d2bcde-d4bf-411e-acf5-b30b86483d79" providerId="ADAL" clId="{E7183952-A5A0-4312-800E-CCBDE9CC2C0A}" dt="2023-03-05T18:52:02.657" v="504" actId="478"/>
          <ac:picMkLst>
            <pc:docMk/>
            <pc:sldMk cId="1691350717" sldId="277"/>
            <ac:picMk id="5" creationId="{579978DE-EE97-475B-B25C-8CD326891560}"/>
          </ac:picMkLst>
        </pc:picChg>
      </pc:sldChg>
      <pc:sldChg chg="addSp delSp modSp mod">
        <pc:chgData name="Bergfall, Morten" userId="62d2bcde-d4bf-411e-acf5-b30b86483d79" providerId="ADAL" clId="{E7183952-A5A0-4312-800E-CCBDE9CC2C0A}" dt="2023-03-05T18:56:57.368" v="677" actId="20577"/>
        <pc:sldMkLst>
          <pc:docMk/>
          <pc:sldMk cId="1412525253" sldId="278"/>
        </pc:sldMkLst>
        <pc:spChg chg="mod">
          <ac:chgData name="Bergfall, Morten" userId="62d2bcde-d4bf-411e-acf5-b30b86483d79" providerId="ADAL" clId="{E7183952-A5A0-4312-800E-CCBDE9CC2C0A}" dt="2023-03-05T18:56:57.368" v="677" actId="20577"/>
          <ac:spMkLst>
            <pc:docMk/>
            <pc:sldMk cId="1412525253" sldId="278"/>
            <ac:spMk id="5" creationId="{0370DD46-E471-4F9C-9B28-A127EEDAC4A8}"/>
          </ac:spMkLst>
        </pc:spChg>
        <pc:picChg chg="del">
          <ac:chgData name="Bergfall, Morten" userId="62d2bcde-d4bf-411e-acf5-b30b86483d79" providerId="ADAL" clId="{E7183952-A5A0-4312-800E-CCBDE9CC2C0A}" dt="2023-03-05T18:55:43.673" v="521" actId="478"/>
          <ac:picMkLst>
            <pc:docMk/>
            <pc:sldMk cId="1412525253" sldId="278"/>
            <ac:picMk id="4" creationId="{3C0674D2-D3F4-4898-804C-FE243A572FF2}"/>
          </ac:picMkLst>
        </pc:picChg>
        <pc:picChg chg="add mod">
          <ac:chgData name="Bergfall, Morten" userId="62d2bcde-d4bf-411e-acf5-b30b86483d79" providerId="ADAL" clId="{E7183952-A5A0-4312-800E-CCBDE9CC2C0A}" dt="2023-03-05T18:55:53.925" v="525" actId="1076"/>
          <ac:picMkLst>
            <pc:docMk/>
            <pc:sldMk cId="1412525253" sldId="278"/>
            <ac:picMk id="6" creationId="{B606A1E2-1FDC-399D-7F71-08CF521BF923}"/>
          </ac:picMkLst>
        </pc:picChg>
      </pc:sldChg>
      <pc:sldChg chg="addSp delSp modSp mod">
        <pc:chgData name="Bergfall, Morten" userId="62d2bcde-d4bf-411e-acf5-b30b86483d79" providerId="ADAL" clId="{E7183952-A5A0-4312-800E-CCBDE9CC2C0A}" dt="2023-03-05T18:53:14.856" v="511" actId="1076"/>
        <pc:sldMkLst>
          <pc:docMk/>
          <pc:sldMk cId="3622627060" sldId="279"/>
        </pc:sldMkLst>
        <pc:picChg chg="del">
          <ac:chgData name="Bergfall, Morten" userId="62d2bcde-d4bf-411e-acf5-b30b86483d79" providerId="ADAL" clId="{E7183952-A5A0-4312-800E-CCBDE9CC2C0A}" dt="2023-03-05T18:53:03.475" v="508" actId="478"/>
          <ac:picMkLst>
            <pc:docMk/>
            <pc:sldMk cId="3622627060" sldId="279"/>
            <ac:picMk id="4" creationId="{0907870F-77EE-41CB-A2ED-DB61F74E0F24}"/>
          </ac:picMkLst>
        </pc:picChg>
        <pc:picChg chg="add mod">
          <ac:chgData name="Bergfall, Morten" userId="62d2bcde-d4bf-411e-acf5-b30b86483d79" providerId="ADAL" clId="{E7183952-A5A0-4312-800E-CCBDE9CC2C0A}" dt="2023-03-05T18:53:14.856" v="511" actId="1076"/>
          <ac:picMkLst>
            <pc:docMk/>
            <pc:sldMk cId="3622627060" sldId="279"/>
            <ac:picMk id="6" creationId="{912E5574-A68B-1689-E37A-9D5975F06EB5}"/>
          </ac:picMkLst>
        </pc:picChg>
      </pc:sldChg>
      <pc:sldChg chg="add del">
        <pc:chgData name="Bergfall, Morten" userId="62d2bcde-d4bf-411e-acf5-b30b86483d79" providerId="ADAL" clId="{E7183952-A5A0-4312-800E-CCBDE9CC2C0A}" dt="2023-03-05T19:02:36.267" v="680" actId="47"/>
        <pc:sldMkLst>
          <pc:docMk/>
          <pc:sldMk cId="3485961973" sldId="280"/>
        </pc:sldMkLst>
      </pc:sldChg>
      <pc:sldChg chg="del">
        <pc:chgData name="Bergfall, Morten" userId="62d2bcde-d4bf-411e-acf5-b30b86483d79" providerId="ADAL" clId="{E7183952-A5A0-4312-800E-CCBDE9CC2C0A}" dt="2023-03-05T20:07:02.631" v="1794" actId="2696"/>
        <pc:sldMkLst>
          <pc:docMk/>
          <pc:sldMk cId="2116843394" sldId="281"/>
        </pc:sldMkLst>
      </pc:sldChg>
      <pc:sldChg chg="del">
        <pc:chgData name="Bergfall, Morten" userId="62d2bcde-d4bf-411e-acf5-b30b86483d79" providerId="ADAL" clId="{E7183952-A5A0-4312-800E-CCBDE9CC2C0A}" dt="2023-03-05T20:06:58.103" v="1793" actId="2696"/>
        <pc:sldMkLst>
          <pc:docMk/>
          <pc:sldMk cId="4198604555" sldId="283"/>
        </pc:sldMkLst>
      </pc:sldChg>
      <pc:sldChg chg="addSp delSp modSp del mod">
        <pc:chgData name="Bergfall, Morten" userId="62d2bcde-d4bf-411e-acf5-b30b86483d79" providerId="ADAL" clId="{E7183952-A5A0-4312-800E-CCBDE9CC2C0A}" dt="2023-03-05T18:43:41.014" v="432" actId="2696"/>
        <pc:sldMkLst>
          <pc:docMk/>
          <pc:sldMk cId="1821849067" sldId="285"/>
        </pc:sldMkLst>
        <pc:spChg chg="add mod">
          <ac:chgData name="Bergfall, Morten" userId="62d2bcde-d4bf-411e-acf5-b30b86483d79" providerId="ADAL" clId="{E7183952-A5A0-4312-800E-CCBDE9CC2C0A}" dt="2023-03-05T18:30:48.606" v="283" actId="478"/>
          <ac:spMkLst>
            <pc:docMk/>
            <pc:sldMk cId="1821849067" sldId="285"/>
            <ac:spMk id="9" creationId="{33ADCB98-5DD2-EA01-AC18-B2FE453537A2}"/>
          </ac:spMkLst>
        </pc:spChg>
        <pc:grpChg chg="del">
          <ac:chgData name="Bergfall, Morten" userId="62d2bcde-d4bf-411e-acf5-b30b86483d79" providerId="ADAL" clId="{E7183952-A5A0-4312-800E-CCBDE9CC2C0A}" dt="2023-03-05T18:30:46.490" v="282" actId="478"/>
          <ac:grpSpMkLst>
            <pc:docMk/>
            <pc:sldMk cId="1821849067" sldId="285"/>
            <ac:grpSpMk id="7" creationId="{16AF4772-9D0F-4E10-A057-0DE9E9020AC8}"/>
          </ac:grpSpMkLst>
        </pc:grpChg>
        <pc:picChg chg="del">
          <ac:chgData name="Bergfall, Morten" userId="62d2bcde-d4bf-411e-acf5-b30b86483d79" providerId="ADAL" clId="{E7183952-A5A0-4312-800E-CCBDE9CC2C0A}" dt="2023-03-05T18:30:48.606" v="283" actId="478"/>
          <ac:picMkLst>
            <pc:docMk/>
            <pc:sldMk cId="1821849067" sldId="285"/>
            <ac:picMk id="5" creationId="{B8A26CD6-0569-491C-9193-FC568E3247D5}"/>
          </ac:picMkLst>
        </pc:picChg>
      </pc:sldChg>
      <pc:sldChg chg="addSp delSp modSp mod modClrScheme chgLayout">
        <pc:chgData name="Bergfall, Morten" userId="62d2bcde-d4bf-411e-acf5-b30b86483d79" providerId="ADAL" clId="{E7183952-A5A0-4312-800E-CCBDE9CC2C0A}" dt="2023-03-05T19:46:20.227" v="1073" actId="20577"/>
        <pc:sldMkLst>
          <pc:docMk/>
          <pc:sldMk cId="758233900" sldId="286"/>
        </pc:sldMkLst>
        <pc:spChg chg="mod">
          <ac:chgData name="Bergfall, Morten" userId="62d2bcde-d4bf-411e-acf5-b30b86483d79" providerId="ADAL" clId="{E7183952-A5A0-4312-800E-CCBDE9CC2C0A}" dt="2023-03-05T19:46:20.227" v="1073" actId="20577"/>
          <ac:spMkLst>
            <pc:docMk/>
            <pc:sldMk cId="758233900" sldId="286"/>
            <ac:spMk id="2" creationId="{72A929A6-2211-4572-816D-86CD7CEB85AA}"/>
          </ac:spMkLst>
        </pc:spChg>
        <pc:spChg chg="add del mod">
          <ac:chgData name="Bergfall, Morten" userId="62d2bcde-d4bf-411e-acf5-b30b86483d79" providerId="ADAL" clId="{E7183952-A5A0-4312-800E-CCBDE9CC2C0A}" dt="2023-03-05T19:42:27.126" v="711" actId="22"/>
          <ac:spMkLst>
            <pc:docMk/>
            <pc:sldMk cId="758233900" sldId="286"/>
            <ac:spMk id="7" creationId="{B96BF699-5CE3-A1EB-FB55-3F700FC89FB6}"/>
          </ac:spMkLst>
        </pc:spChg>
        <pc:picChg chg="del">
          <ac:chgData name="Bergfall, Morten" userId="62d2bcde-d4bf-411e-acf5-b30b86483d79" providerId="ADAL" clId="{E7183952-A5A0-4312-800E-CCBDE9CC2C0A}" dt="2023-03-05T19:39:13.671" v="681" actId="478"/>
          <ac:picMkLst>
            <pc:docMk/>
            <pc:sldMk cId="758233900" sldId="286"/>
            <ac:picMk id="4" creationId="{3C0674D2-D3F4-4898-804C-FE243A572FF2}"/>
          </ac:picMkLst>
        </pc:picChg>
        <pc:picChg chg="add del mod">
          <ac:chgData name="Bergfall, Morten" userId="62d2bcde-d4bf-411e-acf5-b30b86483d79" providerId="ADAL" clId="{E7183952-A5A0-4312-800E-CCBDE9CC2C0A}" dt="2023-03-05T19:41:30.771" v="709" actId="478"/>
          <ac:picMkLst>
            <pc:docMk/>
            <pc:sldMk cId="758233900" sldId="286"/>
            <ac:picMk id="5" creationId="{CC4AA3AB-21CA-DFFA-FC3C-CFC50E61AD29}"/>
          </ac:picMkLst>
        </pc:picChg>
        <pc:picChg chg="add mod ord">
          <ac:chgData name="Bergfall, Morten" userId="62d2bcde-d4bf-411e-acf5-b30b86483d79" providerId="ADAL" clId="{E7183952-A5A0-4312-800E-CCBDE9CC2C0A}" dt="2023-03-05T19:45:08.046" v="912" actId="26606"/>
          <ac:picMkLst>
            <pc:docMk/>
            <pc:sldMk cId="758233900" sldId="286"/>
            <ac:picMk id="8" creationId="{68E38ED8-C95A-AED0-8DBF-1537E687398F}"/>
          </ac:picMkLst>
        </pc:picChg>
      </pc:sldChg>
      <pc:sldChg chg="addSp delSp modSp new mod">
        <pc:chgData name="Bergfall, Morten" userId="62d2bcde-d4bf-411e-acf5-b30b86483d79" providerId="ADAL" clId="{E7183952-A5A0-4312-800E-CCBDE9CC2C0A}" dt="2023-03-05T18:32:31.109" v="336" actId="20577"/>
        <pc:sldMkLst>
          <pc:docMk/>
          <pc:sldMk cId="2523891697" sldId="288"/>
        </pc:sldMkLst>
        <pc:spChg chg="mod">
          <ac:chgData name="Bergfall, Morten" userId="62d2bcde-d4bf-411e-acf5-b30b86483d79" providerId="ADAL" clId="{E7183952-A5A0-4312-800E-CCBDE9CC2C0A}" dt="2023-03-05T18:32:31.109" v="336" actId="20577"/>
          <ac:spMkLst>
            <pc:docMk/>
            <pc:sldMk cId="2523891697" sldId="288"/>
            <ac:spMk id="2" creationId="{BA5E3838-DCC6-4BF9-C573-F5F8F0A3F59B}"/>
          </ac:spMkLst>
        </pc:spChg>
        <pc:spChg chg="add del">
          <ac:chgData name="Bergfall, Morten" userId="62d2bcde-d4bf-411e-acf5-b30b86483d79" providerId="ADAL" clId="{E7183952-A5A0-4312-800E-CCBDE9CC2C0A}" dt="2023-03-05T18:31:56.272" v="301" actId="22"/>
          <ac:spMkLst>
            <pc:docMk/>
            <pc:sldMk cId="2523891697" sldId="288"/>
            <ac:spMk id="3" creationId="{00646F2E-6A1D-E2A6-31B0-EBF1E1CF2C32}"/>
          </ac:spMkLst>
        </pc:spChg>
        <pc:picChg chg="add del mod ord">
          <ac:chgData name="Bergfall, Morten" userId="62d2bcde-d4bf-411e-acf5-b30b86483d79" providerId="ADAL" clId="{E7183952-A5A0-4312-800E-CCBDE9CC2C0A}" dt="2023-03-05T18:31:55.414" v="300" actId="22"/>
          <ac:picMkLst>
            <pc:docMk/>
            <pc:sldMk cId="2523891697" sldId="288"/>
            <ac:picMk id="5" creationId="{EFB1476C-E4A6-42E8-D844-5584825A2A34}"/>
          </ac:picMkLst>
        </pc:picChg>
        <pc:picChg chg="add mod ord">
          <ac:chgData name="Bergfall, Morten" userId="62d2bcde-d4bf-411e-acf5-b30b86483d79" providerId="ADAL" clId="{E7183952-A5A0-4312-800E-CCBDE9CC2C0A}" dt="2023-03-05T18:31:56.272" v="301" actId="22"/>
          <ac:picMkLst>
            <pc:docMk/>
            <pc:sldMk cId="2523891697" sldId="288"/>
            <ac:picMk id="14" creationId="{80219785-849E-55CD-CC59-2CC89F6C8868}"/>
          </ac:picMkLst>
        </pc:picChg>
        <pc:inkChg chg="add del">
          <ac:chgData name="Bergfall, Morten" userId="62d2bcde-d4bf-411e-acf5-b30b86483d79" providerId="ADAL" clId="{E7183952-A5A0-4312-800E-CCBDE9CC2C0A}" dt="2023-03-05T18:31:22.559" v="287" actId="9405"/>
          <ac:inkMkLst>
            <pc:docMk/>
            <pc:sldMk cId="2523891697" sldId="288"/>
            <ac:inkMk id="6" creationId="{60205570-717F-3B76-B10F-EF99304E7C13}"/>
          </ac:inkMkLst>
        </pc:inkChg>
        <pc:inkChg chg="add del">
          <ac:chgData name="Bergfall, Morten" userId="62d2bcde-d4bf-411e-acf5-b30b86483d79" providerId="ADAL" clId="{E7183952-A5A0-4312-800E-CCBDE9CC2C0A}" dt="2023-03-05T18:31:54.554" v="299" actId="9405"/>
          <ac:inkMkLst>
            <pc:docMk/>
            <pc:sldMk cId="2523891697" sldId="288"/>
            <ac:inkMk id="7" creationId="{2BD78EDF-C894-4CF6-9A94-59A9C28401FD}"/>
          </ac:inkMkLst>
        </pc:inkChg>
        <pc:inkChg chg="add del">
          <ac:chgData name="Bergfall, Morten" userId="62d2bcde-d4bf-411e-acf5-b30b86483d79" providerId="ADAL" clId="{E7183952-A5A0-4312-800E-CCBDE9CC2C0A}" dt="2023-03-05T18:31:54.092" v="298" actId="9405"/>
          <ac:inkMkLst>
            <pc:docMk/>
            <pc:sldMk cId="2523891697" sldId="288"/>
            <ac:inkMk id="8" creationId="{22CC860B-94FE-079B-B972-490979E09B52}"/>
          </ac:inkMkLst>
        </pc:inkChg>
        <pc:inkChg chg="add del">
          <ac:chgData name="Bergfall, Morten" userId="62d2bcde-d4bf-411e-acf5-b30b86483d79" providerId="ADAL" clId="{E7183952-A5A0-4312-800E-CCBDE9CC2C0A}" dt="2023-03-05T18:31:52.272" v="297" actId="9405"/>
          <ac:inkMkLst>
            <pc:docMk/>
            <pc:sldMk cId="2523891697" sldId="288"/>
            <ac:inkMk id="9" creationId="{1399334F-B54E-B087-6C44-4098442AD231}"/>
          </ac:inkMkLst>
        </pc:inkChg>
        <pc:inkChg chg="add del">
          <ac:chgData name="Bergfall, Morten" userId="62d2bcde-d4bf-411e-acf5-b30b86483d79" providerId="ADAL" clId="{E7183952-A5A0-4312-800E-CCBDE9CC2C0A}" dt="2023-03-05T18:31:49.862" v="294" actId="9405"/>
          <ac:inkMkLst>
            <pc:docMk/>
            <pc:sldMk cId="2523891697" sldId="288"/>
            <ac:inkMk id="10" creationId="{F8BE90EB-5979-0A43-E320-8CB912A143B3}"/>
          </ac:inkMkLst>
        </pc:inkChg>
        <pc:inkChg chg="add del">
          <ac:chgData name="Bergfall, Morten" userId="62d2bcde-d4bf-411e-acf5-b30b86483d79" providerId="ADAL" clId="{E7183952-A5A0-4312-800E-CCBDE9CC2C0A}" dt="2023-03-05T18:31:49.388" v="293" actId="9405"/>
          <ac:inkMkLst>
            <pc:docMk/>
            <pc:sldMk cId="2523891697" sldId="288"/>
            <ac:inkMk id="11" creationId="{740C29BF-AAEC-BF61-3B79-AECE423409BD}"/>
          </ac:inkMkLst>
        </pc:inkChg>
        <pc:inkChg chg="add del">
          <ac:chgData name="Bergfall, Morten" userId="62d2bcde-d4bf-411e-acf5-b30b86483d79" providerId="ADAL" clId="{E7183952-A5A0-4312-800E-CCBDE9CC2C0A}" dt="2023-03-05T18:31:51.616" v="296" actId="9405"/>
          <ac:inkMkLst>
            <pc:docMk/>
            <pc:sldMk cId="2523891697" sldId="288"/>
            <ac:inkMk id="12" creationId="{D4AB45D0-DEC3-3DA5-0A6D-36FD34CA4530}"/>
          </ac:inkMkLst>
        </pc:inkChg>
        <pc:inkChg chg="add">
          <ac:chgData name="Bergfall, Morten" userId="62d2bcde-d4bf-411e-acf5-b30b86483d79" providerId="ADAL" clId="{E7183952-A5A0-4312-800E-CCBDE9CC2C0A}" dt="2023-03-05T18:32:10.282" v="302" actId="9405"/>
          <ac:inkMkLst>
            <pc:docMk/>
            <pc:sldMk cId="2523891697" sldId="288"/>
            <ac:inkMk id="15" creationId="{CB659938-81BE-74C6-60C7-250D6ECBE42E}"/>
          </ac:inkMkLst>
        </pc:inkChg>
        <pc:inkChg chg="add del">
          <ac:chgData name="Bergfall, Morten" userId="62d2bcde-d4bf-411e-acf5-b30b86483d79" providerId="ADAL" clId="{E7183952-A5A0-4312-800E-CCBDE9CC2C0A}" dt="2023-03-05T18:32:12.770" v="304" actId="9405"/>
          <ac:inkMkLst>
            <pc:docMk/>
            <pc:sldMk cId="2523891697" sldId="288"/>
            <ac:inkMk id="16" creationId="{25DC6AD4-32AF-0AFC-8CD3-9954C256FB28}"/>
          </ac:inkMkLst>
        </pc:inkChg>
        <pc:inkChg chg="add del">
          <ac:chgData name="Bergfall, Morten" userId="62d2bcde-d4bf-411e-acf5-b30b86483d79" providerId="ADAL" clId="{E7183952-A5A0-4312-800E-CCBDE9CC2C0A}" dt="2023-03-05T18:32:17.546" v="306" actId="9405"/>
          <ac:inkMkLst>
            <pc:docMk/>
            <pc:sldMk cId="2523891697" sldId="288"/>
            <ac:inkMk id="17" creationId="{A52FB961-FE6F-2928-9815-C52AD090DDA5}"/>
          </ac:inkMkLst>
        </pc:inkChg>
      </pc:sldChg>
      <pc:sldChg chg="addSp delSp modSp new mod">
        <pc:chgData name="Bergfall, Morten" userId="62d2bcde-d4bf-411e-acf5-b30b86483d79" providerId="ADAL" clId="{E7183952-A5A0-4312-800E-CCBDE9CC2C0A}" dt="2023-03-05T18:43:34.836" v="431" actId="9405"/>
        <pc:sldMkLst>
          <pc:docMk/>
          <pc:sldMk cId="1802035122" sldId="289"/>
        </pc:sldMkLst>
        <pc:spChg chg="mod">
          <ac:chgData name="Bergfall, Morten" userId="62d2bcde-d4bf-411e-acf5-b30b86483d79" providerId="ADAL" clId="{E7183952-A5A0-4312-800E-CCBDE9CC2C0A}" dt="2023-03-05T18:42:41.680" v="429" actId="20577"/>
          <ac:spMkLst>
            <pc:docMk/>
            <pc:sldMk cId="1802035122" sldId="289"/>
            <ac:spMk id="2" creationId="{3BA0A7E4-D598-B051-94B0-18CB5FB96BF3}"/>
          </ac:spMkLst>
        </pc:spChg>
        <pc:spChg chg="del">
          <ac:chgData name="Bergfall, Morten" userId="62d2bcde-d4bf-411e-acf5-b30b86483d79" providerId="ADAL" clId="{E7183952-A5A0-4312-800E-CCBDE9CC2C0A}" dt="2023-03-05T18:43:23.250" v="430" actId="22"/>
          <ac:spMkLst>
            <pc:docMk/>
            <pc:sldMk cId="1802035122" sldId="289"/>
            <ac:spMk id="3" creationId="{2A7D506A-10CA-4F2F-39A3-AF0E1EAF75CE}"/>
          </ac:spMkLst>
        </pc:spChg>
        <pc:picChg chg="add mod ord">
          <ac:chgData name="Bergfall, Morten" userId="62d2bcde-d4bf-411e-acf5-b30b86483d79" providerId="ADAL" clId="{E7183952-A5A0-4312-800E-CCBDE9CC2C0A}" dt="2023-03-05T18:43:23.250" v="430" actId="22"/>
          <ac:picMkLst>
            <pc:docMk/>
            <pc:sldMk cId="1802035122" sldId="289"/>
            <ac:picMk id="5" creationId="{9604DA24-ACEC-30AC-5E4C-C29165312A8A}"/>
          </ac:picMkLst>
        </pc:picChg>
        <pc:inkChg chg="add">
          <ac:chgData name="Bergfall, Morten" userId="62d2bcde-d4bf-411e-acf5-b30b86483d79" providerId="ADAL" clId="{E7183952-A5A0-4312-800E-CCBDE9CC2C0A}" dt="2023-03-05T18:43:34.836" v="431" actId="9405"/>
          <ac:inkMkLst>
            <pc:docMk/>
            <pc:sldMk cId="1802035122" sldId="289"/>
            <ac:inkMk id="6" creationId="{79590657-4D1E-F027-9DE1-B186D11CE87C}"/>
          </ac:inkMkLst>
        </pc:inkChg>
      </pc:sldChg>
      <pc:sldChg chg="addSp modSp new mod modClrScheme chgLayout">
        <pc:chgData name="Bergfall, Morten" userId="62d2bcde-d4bf-411e-acf5-b30b86483d79" providerId="ADAL" clId="{E7183952-A5A0-4312-800E-CCBDE9CC2C0A}" dt="2023-03-05T19:58:33.394" v="1708" actId="20577"/>
        <pc:sldMkLst>
          <pc:docMk/>
          <pc:sldMk cId="2278754023" sldId="290"/>
        </pc:sldMkLst>
        <pc:spChg chg="mod">
          <ac:chgData name="Bergfall, Morten" userId="62d2bcde-d4bf-411e-acf5-b30b86483d79" providerId="ADAL" clId="{E7183952-A5A0-4312-800E-CCBDE9CC2C0A}" dt="2023-03-05T19:58:33.394" v="1708" actId="20577"/>
          <ac:spMkLst>
            <pc:docMk/>
            <pc:sldMk cId="2278754023" sldId="290"/>
            <ac:spMk id="2" creationId="{55880DFA-5866-52A4-50C7-E5501D298A3F}"/>
          </ac:spMkLst>
        </pc:spChg>
        <pc:spChg chg="mod">
          <ac:chgData name="Bergfall, Morten" userId="62d2bcde-d4bf-411e-acf5-b30b86483d79" providerId="ADAL" clId="{E7183952-A5A0-4312-800E-CCBDE9CC2C0A}" dt="2023-03-05T19:56:05.360" v="1458" actId="20577"/>
          <ac:spMkLst>
            <pc:docMk/>
            <pc:sldMk cId="2278754023" sldId="290"/>
            <ac:spMk id="3" creationId="{4B0EB0CE-D21C-BBCE-82C5-929A3700F487}"/>
          </ac:spMkLst>
        </pc:spChg>
        <pc:picChg chg="add mod">
          <ac:chgData name="Bergfall, Morten" userId="62d2bcde-d4bf-411e-acf5-b30b86483d79" providerId="ADAL" clId="{E7183952-A5A0-4312-800E-CCBDE9CC2C0A}" dt="2023-03-05T19:44:46.019" v="907" actId="1076"/>
          <ac:picMkLst>
            <pc:docMk/>
            <pc:sldMk cId="2278754023" sldId="290"/>
            <ac:picMk id="5" creationId="{2632C1C1-A3D3-5A7E-C93E-972C0349A92D}"/>
          </ac:picMkLst>
        </pc:picChg>
        <pc:picChg chg="add mod">
          <ac:chgData name="Bergfall, Morten" userId="62d2bcde-d4bf-411e-acf5-b30b86483d79" providerId="ADAL" clId="{E7183952-A5A0-4312-800E-CCBDE9CC2C0A}" dt="2023-03-05T19:44:51.355" v="909" actId="14100"/>
          <ac:picMkLst>
            <pc:docMk/>
            <pc:sldMk cId="2278754023" sldId="290"/>
            <ac:picMk id="7" creationId="{BD63FB66-ED05-BF7E-B946-0401BCEDFECD}"/>
          </ac:picMkLst>
        </pc:picChg>
      </pc:sldChg>
      <pc:sldChg chg="addSp delSp modSp new mod modClrScheme chgLayout">
        <pc:chgData name="Bergfall, Morten" userId="62d2bcde-d4bf-411e-acf5-b30b86483d79" providerId="ADAL" clId="{E7183952-A5A0-4312-800E-CCBDE9CC2C0A}" dt="2023-03-05T19:58:22.713" v="1692" actId="20577"/>
        <pc:sldMkLst>
          <pc:docMk/>
          <pc:sldMk cId="278638450" sldId="291"/>
        </pc:sldMkLst>
        <pc:spChg chg="del mod ord">
          <ac:chgData name="Bergfall, Morten" userId="62d2bcde-d4bf-411e-acf5-b30b86483d79" providerId="ADAL" clId="{E7183952-A5A0-4312-800E-CCBDE9CC2C0A}" dt="2023-03-05T19:52:13.913" v="1329" actId="700"/>
          <ac:spMkLst>
            <pc:docMk/>
            <pc:sldMk cId="278638450" sldId="291"/>
            <ac:spMk id="2" creationId="{AC056A28-B973-2A97-6492-80E08AA2E81C}"/>
          </ac:spMkLst>
        </pc:spChg>
        <pc:spChg chg="del">
          <ac:chgData name="Bergfall, Morten" userId="62d2bcde-d4bf-411e-acf5-b30b86483d79" providerId="ADAL" clId="{E7183952-A5A0-4312-800E-CCBDE9CC2C0A}" dt="2023-03-05T19:52:13.913" v="1329" actId="700"/>
          <ac:spMkLst>
            <pc:docMk/>
            <pc:sldMk cId="278638450" sldId="291"/>
            <ac:spMk id="3" creationId="{8686C33F-0110-23FA-287C-ABA04126D050}"/>
          </ac:spMkLst>
        </pc:spChg>
        <pc:spChg chg="add mod ord">
          <ac:chgData name="Bergfall, Morten" userId="62d2bcde-d4bf-411e-acf5-b30b86483d79" providerId="ADAL" clId="{E7183952-A5A0-4312-800E-CCBDE9CC2C0A}" dt="2023-03-05T19:58:22.713" v="1692" actId="20577"/>
          <ac:spMkLst>
            <pc:docMk/>
            <pc:sldMk cId="278638450" sldId="291"/>
            <ac:spMk id="4" creationId="{7241834D-81D9-0131-92D3-1D2496E88B8D}"/>
          </ac:spMkLst>
        </pc:spChg>
        <pc:spChg chg="add mod ord">
          <ac:chgData name="Bergfall, Morten" userId="62d2bcde-d4bf-411e-acf5-b30b86483d79" providerId="ADAL" clId="{E7183952-A5A0-4312-800E-CCBDE9CC2C0A}" dt="2023-03-05T19:52:41.476" v="1410" actId="20577"/>
          <ac:spMkLst>
            <pc:docMk/>
            <pc:sldMk cId="278638450" sldId="291"/>
            <ac:spMk id="5" creationId="{37DB0A88-E539-2105-AC0E-2170020AE5ED}"/>
          </ac:spMkLst>
        </pc:spChg>
        <pc:picChg chg="add mod">
          <ac:chgData name="Bergfall, Morten" userId="62d2bcde-d4bf-411e-acf5-b30b86483d79" providerId="ADAL" clId="{E7183952-A5A0-4312-800E-CCBDE9CC2C0A}" dt="2023-03-05T19:55:35.292" v="1424" actId="1076"/>
          <ac:picMkLst>
            <pc:docMk/>
            <pc:sldMk cId="278638450" sldId="291"/>
            <ac:picMk id="7" creationId="{797FC994-EE3B-945C-D7A0-EC207CA486BF}"/>
          </ac:picMkLst>
        </pc:picChg>
        <pc:picChg chg="add mod">
          <ac:chgData name="Bergfall, Morten" userId="62d2bcde-d4bf-411e-acf5-b30b86483d79" providerId="ADAL" clId="{E7183952-A5A0-4312-800E-CCBDE9CC2C0A}" dt="2023-03-05T19:55:31.212" v="1423" actId="1076"/>
          <ac:picMkLst>
            <pc:docMk/>
            <pc:sldMk cId="278638450" sldId="291"/>
            <ac:picMk id="9" creationId="{B22ED2C0-1BDF-FFF8-B097-22E77FBF1EE7}"/>
          </ac:picMkLst>
        </pc:picChg>
        <pc:picChg chg="add mod">
          <ac:chgData name="Bergfall, Morten" userId="62d2bcde-d4bf-411e-acf5-b30b86483d79" providerId="ADAL" clId="{E7183952-A5A0-4312-800E-CCBDE9CC2C0A}" dt="2023-03-05T19:55:44.799" v="1427" actId="1076"/>
          <ac:picMkLst>
            <pc:docMk/>
            <pc:sldMk cId="278638450" sldId="291"/>
            <ac:picMk id="11" creationId="{F28FF0DC-6A75-4218-5D42-75A3A14DD13B}"/>
          </ac:picMkLst>
        </pc:picChg>
      </pc:sldChg>
      <pc:sldChg chg="addSp delSp modSp new del mod modClrScheme chgLayout">
        <pc:chgData name="Bergfall, Morten" userId="62d2bcde-d4bf-411e-acf5-b30b86483d79" providerId="ADAL" clId="{E7183952-A5A0-4312-800E-CCBDE9CC2C0A}" dt="2023-03-05T19:51:56.444" v="1327" actId="2696"/>
        <pc:sldMkLst>
          <pc:docMk/>
          <pc:sldMk cId="1632182519" sldId="291"/>
        </pc:sldMkLst>
        <pc:spChg chg="del">
          <ac:chgData name="Bergfall, Morten" userId="62d2bcde-d4bf-411e-acf5-b30b86483d79" providerId="ADAL" clId="{E7183952-A5A0-4312-800E-CCBDE9CC2C0A}" dt="2023-03-05T19:49:14.489" v="1151" actId="26606"/>
          <ac:spMkLst>
            <pc:docMk/>
            <pc:sldMk cId="1632182519" sldId="291"/>
            <ac:spMk id="2" creationId="{6741FEFB-E4B2-DF1D-13BD-6EFE5B154D58}"/>
          </ac:spMkLst>
        </pc:spChg>
        <pc:spChg chg="del">
          <ac:chgData name="Bergfall, Morten" userId="62d2bcde-d4bf-411e-acf5-b30b86483d79" providerId="ADAL" clId="{E7183952-A5A0-4312-800E-CCBDE9CC2C0A}" dt="2023-03-05T19:49:14.489" v="1151" actId="26606"/>
          <ac:spMkLst>
            <pc:docMk/>
            <pc:sldMk cId="1632182519" sldId="291"/>
            <ac:spMk id="3" creationId="{1A31C737-C5E9-EE42-E320-37B3AC865459}"/>
          </ac:spMkLst>
        </pc:spChg>
        <pc:spChg chg="add del mod ord">
          <ac:chgData name="Bergfall, Morten" userId="62d2bcde-d4bf-411e-acf5-b30b86483d79" providerId="ADAL" clId="{E7183952-A5A0-4312-800E-CCBDE9CC2C0A}" dt="2023-03-05T19:49:49.817" v="1153" actId="700"/>
          <ac:spMkLst>
            <pc:docMk/>
            <pc:sldMk cId="1632182519" sldId="291"/>
            <ac:spMk id="4" creationId="{53D7A097-EC2E-9F8C-A3EA-567023BAC227}"/>
          </ac:spMkLst>
        </pc:spChg>
        <pc:spChg chg="add del mod ord">
          <ac:chgData name="Bergfall, Morten" userId="62d2bcde-d4bf-411e-acf5-b30b86483d79" providerId="ADAL" clId="{E7183952-A5A0-4312-800E-CCBDE9CC2C0A}" dt="2023-03-05T19:49:49.817" v="1153" actId="700"/>
          <ac:spMkLst>
            <pc:docMk/>
            <pc:sldMk cId="1632182519" sldId="291"/>
            <ac:spMk id="5" creationId="{BD2FD4AD-4BD6-81B8-4636-08ADD26143BA}"/>
          </ac:spMkLst>
        </pc:spChg>
        <pc:spChg chg="add del mod ord">
          <ac:chgData name="Bergfall, Morten" userId="62d2bcde-d4bf-411e-acf5-b30b86483d79" providerId="ADAL" clId="{E7183952-A5A0-4312-800E-CCBDE9CC2C0A}" dt="2023-03-05T19:49:49.817" v="1153" actId="700"/>
          <ac:spMkLst>
            <pc:docMk/>
            <pc:sldMk cId="1632182519" sldId="291"/>
            <ac:spMk id="6" creationId="{B59F26C0-21A8-C1C2-F74D-2BBDD8376AA1}"/>
          </ac:spMkLst>
        </pc:spChg>
        <pc:spChg chg="add del mod ord">
          <ac:chgData name="Bergfall, Morten" userId="62d2bcde-d4bf-411e-acf5-b30b86483d79" providerId="ADAL" clId="{E7183952-A5A0-4312-800E-CCBDE9CC2C0A}" dt="2023-03-05T19:49:49.817" v="1153" actId="700"/>
          <ac:spMkLst>
            <pc:docMk/>
            <pc:sldMk cId="1632182519" sldId="291"/>
            <ac:spMk id="7" creationId="{F14B1233-8767-72DD-F705-C3EA8C344379}"/>
          </ac:spMkLst>
        </pc:spChg>
        <pc:spChg chg="add del mod ord">
          <ac:chgData name="Bergfall, Morten" userId="62d2bcde-d4bf-411e-acf5-b30b86483d79" providerId="ADAL" clId="{E7183952-A5A0-4312-800E-CCBDE9CC2C0A}" dt="2023-03-05T19:49:39.364" v="1152" actId="700"/>
          <ac:spMkLst>
            <pc:docMk/>
            <pc:sldMk cId="1632182519" sldId="291"/>
            <ac:spMk id="8" creationId="{56ED5FFB-AA36-31EB-30F2-20E1C2D7D22E}"/>
          </ac:spMkLst>
        </pc:spChg>
        <pc:spChg chg="add mod ord">
          <ac:chgData name="Bergfall, Morten" userId="62d2bcde-d4bf-411e-acf5-b30b86483d79" providerId="ADAL" clId="{E7183952-A5A0-4312-800E-CCBDE9CC2C0A}" dt="2023-03-05T19:49:58.301" v="1181" actId="20577"/>
          <ac:spMkLst>
            <pc:docMk/>
            <pc:sldMk cId="1632182519" sldId="291"/>
            <ac:spMk id="9" creationId="{BACE9E4E-87A5-C9AC-89E0-FA586A5991CD}"/>
          </ac:spMkLst>
        </pc:spChg>
        <pc:spChg chg="add del mod ord">
          <ac:chgData name="Bergfall, Morten" userId="62d2bcde-d4bf-411e-acf5-b30b86483d79" providerId="ADAL" clId="{E7183952-A5A0-4312-800E-CCBDE9CC2C0A}" dt="2023-03-05T19:49:39.364" v="1152" actId="700"/>
          <ac:spMkLst>
            <pc:docMk/>
            <pc:sldMk cId="1632182519" sldId="291"/>
            <ac:spMk id="10" creationId="{14693A39-B36B-348B-15E1-FE2CD8CED770}"/>
          </ac:spMkLst>
        </pc:spChg>
        <pc:spChg chg="add mod ord">
          <ac:chgData name="Bergfall, Morten" userId="62d2bcde-d4bf-411e-acf5-b30b86483d79" providerId="ADAL" clId="{E7183952-A5A0-4312-800E-CCBDE9CC2C0A}" dt="2023-03-05T19:51:42.224" v="1326" actId="20577"/>
          <ac:spMkLst>
            <pc:docMk/>
            <pc:sldMk cId="1632182519" sldId="291"/>
            <ac:spMk id="11" creationId="{A5D95430-60B1-78E7-DAD6-1F2D4E2D6F37}"/>
          </ac:spMkLst>
        </pc:spChg>
      </pc:sldChg>
      <pc:sldChg chg="addSp delSp modSp new mod modClrScheme chgLayout">
        <pc:chgData name="Bergfall, Morten" userId="62d2bcde-d4bf-411e-acf5-b30b86483d79" providerId="ADAL" clId="{E7183952-A5A0-4312-800E-CCBDE9CC2C0A}" dt="2023-03-05T20:08:04.624" v="1808" actId="9405"/>
        <pc:sldMkLst>
          <pc:docMk/>
          <pc:sldMk cId="3670292163" sldId="292"/>
        </pc:sldMkLst>
        <pc:spChg chg="del">
          <ac:chgData name="Bergfall, Morten" userId="62d2bcde-d4bf-411e-acf5-b30b86483d79" providerId="ADAL" clId="{E7183952-A5A0-4312-800E-CCBDE9CC2C0A}" dt="2023-03-05T19:56:19.563" v="1460" actId="26606"/>
          <ac:spMkLst>
            <pc:docMk/>
            <pc:sldMk cId="3670292163" sldId="292"/>
            <ac:spMk id="2" creationId="{82BC29D2-39C7-10DD-011D-B41CADED49C0}"/>
          </ac:spMkLst>
        </pc:spChg>
        <pc:spChg chg="del">
          <ac:chgData name="Bergfall, Morten" userId="62d2bcde-d4bf-411e-acf5-b30b86483d79" providerId="ADAL" clId="{E7183952-A5A0-4312-800E-CCBDE9CC2C0A}" dt="2023-03-05T19:56:19.563" v="1460" actId="26606"/>
          <ac:spMkLst>
            <pc:docMk/>
            <pc:sldMk cId="3670292163" sldId="292"/>
            <ac:spMk id="3" creationId="{3F1373A8-6833-589A-D6E6-D3A6CFEAA8F1}"/>
          </ac:spMkLst>
        </pc:spChg>
        <pc:spChg chg="del">
          <ac:chgData name="Bergfall, Morten" userId="62d2bcde-d4bf-411e-acf5-b30b86483d79" providerId="ADAL" clId="{E7183952-A5A0-4312-800E-CCBDE9CC2C0A}" dt="2023-03-05T19:56:19.563" v="1460" actId="26606"/>
          <ac:spMkLst>
            <pc:docMk/>
            <pc:sldMk cId="3670292163" sldId="292"/>
            <ac:spMk id="4" creationId="{0E72683F-AD27-46F6-9C57-30BFABE8BA0C}"/>
          </ac:spMkLst>
        </pc:spChg>
        <pc:spChg chg="del">
          <ac:chgData name="Bergfall, Morten" userId="62d2bcde-d4bf-411e-acf5-b30b86483d79" providerId="ADAL" clId="{E7183952-A5A0-4312-800E-CCBDE9CC2C0A}" dt="2023-03-05T19:56:19.563" v="1460" actId="26606"/>
          <ac:spMkLst>
            <pc:docMk/>
            <pc:sldMk cId="3670292163" sldId="292"/>
            <ac:spMk id="5" creationId="{4A44E55F-57E4-3797-AC85-22220F0EAB68}"/>
          </ac:spMkLst>
        </pc:spChg>
        <pc:spChg chg="add mod">
          <ac:chgData name="Bergfall, Morten" userId="62d2bcde-d4bf-411e-acf5-b30b86483d79" providerId="ADAL" clId="{E7183952-A5A0-4312-800E-CCBDE9CC2C0A}" dt="2023-03-05T20:07:51.347" v="1807" actId="26606"/>
          <ac:spMkLst>
            <pc:docMk/>
            <pc:sldMk cId="3670292163" sldId="292"/>
            <ac:spMk id="10" creationId="{0F41C77E-16ED-4CF8-5C41-F52651A4C54B}"/>
          </ac:spMkLst>
        </pc:spChg>
        <pc:spChg chg="add mod">
          <ac:chgData name="Bergfall, Morten" userId="62d2bcde-d4bf-411e-acf5-b30b86483d79" providerId="ADAL" clId="{E7183952-A5A0-4312-800E-CCBDE9CC2C0A}" dt="2023-03-05T20:07:51.347" v="1807" actId="26606"/>
          <ac:spMkLst>
            <pc:docMk/>
            <pc:sldMk cId="3670292163" sldId="292"/>
            <ac:spMk id="12" creationId="{706A1194-0746-6D7A-0FD8-3C490B190028}"/>
          </ac:spMkLst>
        </pc:spChg>
        <pc:spChg chg="add del mod">
          <ac:chgData name="Bergfall, Morten" userId="62d2bcde-d4bf-411e-acf5-b30b86483d79" providerId="ADAL" clId="{E7183952-A5A0-4312-800E-CCBDE9CC2C0A}" dt="2023-03-05T20:07:51.347" v="1807" actId="26606"/>
          <ac:spMkLst>
            <pc:docMk/>
            <pc:sldMk cId="3670292163" sldId="292"/>
            <ac:spMk id="17" creationId="{90396E33-DBAE-5D7C-2D54-95543E2D5C4D}"/>
          </ac:spMkLst>
        </pc:spChg>
        <pc:picChg chg="add mod">
          <ac:chgData name="Bergfall, Morten" userId="62d2bcde-d4bf-411e-acf5-b30b86483d79" providerId="ADAL" clId="{E7183952-A5A0-4312-800E-CCBDE9CC2C0A}" dt="2023-03-05T20:07:51.347" v="1807" actId="26606"/>
          <ac:picMkLst>
            <pc:docMk/>
            <pc:sldMk cId="3670292163" sldId="292"/>
            <ac:picMk id="7" creationId="{8D8BF5B6-AEBE-1C84-678E-A47AD2BAD3AA}"/>
          </ac:picMkLst>
        </pc:picChg>
        <pc:picChg chg="add mod">
          <ac:chgData name="Bergfall, Morten" userId="62d2bcde-d4bf-411e-acf5-b30b86483d79" providerId="ADAL" clId="{E7183952-A5A0-4312-800E-CCBDE9CC2C0A}" dt="2023-03-05T20:07:51.347" v="1807" actId="26606"/>
          <ac:picMkLst>
            <pc:docMk/>
            <pc:sldMk cId="3670292163" sldId="292"/>
            <ac:picMk id="9" creationId="{ABD7540E-A63A-C16A-BAFF-B31FE65B23E0}"/>
          </ac:picMkLst>
        </pc:picChg>
        <pc:inkChg chg="add">
          <ac:chgData name="Bergfall, Morten" userId="62d2bcde-d4bf-411e-acf5-b30b86483d79" providerId="ADAL" clId="{E7183952-A5A0-4312-800E-CCBDE9CC2C0A}" dt="2023-03-05T20:08:04.624" v="1808" actId="9405"/>
          <ac:inkMkLst>
            <pc:docMk/>
            <pc:sldMk cId="3670292163" sldId="292"/>
            <ac:inkMk id="11" creationId="{4AE62CD3-B3B6-B94B-70D7-1EDF95566D85}"/>
          </ac:inkMkLst>
        </pc:inkChg>
      </pc:sldChg>
      <pc:sldChg chg="addSp modSp new mod">
        <pc:chgData name="Bergfall, Morten" userId="62d2bcde-d4bf-411e-acf5-b30b86483d79" providerId="ADAL" clId="{E7183952-A5A0-4312-800E-CCBDE9CC2C0A}" dt="2023-03-05T19:59:30.679" v="1791" actId="1076"/>
        <pc:sldMkLst>
          <pc:docMk/>
          <pc:sldMk cId="505906125" sldId="293"/>
        </pc:sldMkLst>
        <pc:spChg chg="mod">
          <ac:chgData name="Bergfall, Morten" userId="62d2bcde-d4bf-411e-acf5-b30b86483d79" providerId="ADAL" clId="{E7183952-A5A0-4312-800E-CCBDE9CC2C0A}" dt="2023-03-05T19:58:52.569" v="1737" actId="20577"/>
          <ac:spMkLst>
            <pc:docMk/>
            <pc:sldMk cId="505906125" sldId="293"/>
            <ac:spMk id="2" creationId="{589F0723-85C4-0815-0649-739BE81164F3}"/>
          </ac:spMkLst>
        </pc:spChg>
        <pc:spChg chg="mod">
          <ac:chgData name="Bergfall, Morten" userId="62d2bcde-d4bf-411e-acf5-b30b86483d79" providerId="ADAL" clId="{E7183952-A5A0-4312-800E-CCBDE9CC2C0A}" dt="2023-03-05T19:59:24.044" v="1788" actId="20577"/>
          <ac:spMkLst>
            <pc:docMk/>
            <pc:sldMk cId="505906125" sldId="293"/>
            <ac:spMk id="3" creationId="{03319EAF-CF72-01A3-EFA1-D84A035ECAE2}"/>
          </ac:spMkLst>
        </pc:spChg>
        <pc:picChg chg="add mod">
          <ac:chgData name="Bergfall, Morten" userId="62d2bcde-d4bf-411e-acf5-b30b86483d79" providerId="ADAL" clId="{E7183952-A5A0-4312-800E-CCBDE9CC2C0A}" dt="2023-03-05T19:59:30.679" v="1791" actId="1076"/>
          <ac:picMkLst>
            <pc:docMk/>
            <pc:sldMk cId="505906125" sldId="293"/>
            <ac:picMk id="5" creationId="{C1D77827-8EA8-8321-4319-453DC083B64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8:32:10.2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0 878 24575,'2'-1'0,"-1"0"0,1 0 0,-1 0 0,1 0 0,0 0 0,-1 0 0,1 0 0,0 0 0,0 1 0,0-1 0,-1 1 0,1-1 0,0 1 0,0 0 0,3-1 0,7 0 0,148-20 0,851-68-1966,213 39-961,15 42 2029,932 105 3,-2042-86 681,271 22-659,-1-22 4514,-349-12-1591,96-15-1,419-70-2016,-81 34-334,232-19-247,575 44 246,-1256 25 500,0-1-1,-1-2 0,0-2 0,48-14 1,-14 3-34,121-24-164,1 8 0,245-11 0,-288 27 0,-98 10 0,59-2 0,-83 8 0,-1-1 0,0-2 0,46-14 0,29-6 0,-21 15 0,90 0 0,81 12 0,-114 1 0,228-3 0,-354 1 0,1 1 0,0-1 0,-1 1 0,1 1 0,-1 0 0,1 0 0,-1 1 0,0 0 0,8 6 0,-5-3 0,1-1 0,0-1 0,24 7 0,3-6 0,0-2 0,0-1 0,62-5 0,-34 1 0,86-1 0,318 8 0,-413-1 0,0 3 0,92 25 0,-291-146 0,127 101 0,-1 1 0,0 1 0,0 0 0,-1 0 0,-21-9 0,-84-29 0,89 38 0,1-1 0,0-2 0,1-1 0,-40-27 0,44 22 0,0-2 0,-26-30 0,50 51 0,1 0 0,-1-1 0,1 1 0,-1-1 0,1 1 0,-1 0 0,1-1 0,-1 1 0,1-1 0,0 1 0,-1-1 0,1 0 0,0 1 0,-1-1 0,1 1 0,0-1 0,0 0 0,0 1 0,-1-1 0,1 1 0,0-1 0,0 0 0,0 1 0,0-1 0,0 0 0,0 1 0,0-1 0,0 0 0,1 1 0,-1-1 0,0 0 0,0 1 0,0-1 0,1 0 0,0 0 0,0 1 0,0-1 0,0 1 0,0 0 0,1-1 0,-1 1 0,0 0 0,0 0 0,0-1 0,0 1 0,0 0 0,0 0 0,0 1 0,1-1 0,-1 0 0,0 0 0,0 0 0,0 1 0,0-1 0,2 1 0,5 3 0,1 0 0,-1 0 0,0 1 0,0 0 0,-1 0 0,10 9 0,42 44 0,-39-37 0,31 24 0,1-1 0,75 46 0,-65-47 0,0-7 0,-41-24 0,33 22 0,-49-30 0,1 0 0,-1 1 0,0 0 0,-1 0 0,1 0 0,-1 1 0,0-1 0,0 1 0,-1 0 0,4 8 0,-5-10 0,-1 1 0,0-1 0,-1 0 0,1 1 0,-1-1 0,0 0 0,0 1 0,0-1 0,0 1 0,-1-1 0,0 0 0,0 1 0,0-1 0,0 0 0,-1 0 0,0 0 0,0 0 0,-3 5 0,-3 5 0,-1 0 0,-1-1 0,-18 20 0,1-4 0,-2-2 0,-1 0 0,-1-2 0,-1-2 0,-1 0 0,-51 25 0,68-42 28,0-1 0,-1 0 0,0-1 0,1-1 0,-1 0 0,0-2 0,-24 1-1,-43 4-1615,50 1-5238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18:43:34.8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24575,'2069'0'0,"-1534"45"0,-372-26 0,-42-4 0,214 14 0,-284-26 0,62 11 0,37 3 0,-55-10 0,128 28 0,-48-10 0,-32-5 0,120 14 0,-124-17 0,9 1 0,-13 1 0,-13-2 0,24 8 0,250 53 0,-243-47 0,-2 0 0,-50-11 0,20 5 0,-109-22 0,43 11 0,-1 3 0,73 32 0,-91-32 0,120 55 0,-121-58 0,0-2 0,58 12 0,-39-13 0,-1 2 0,85 33 0,-125-41 0,346 131 0,-227-91 0,149 43 0,-96-34 0,15 3 0,-149-42 0,58 24 0,34 10 0,6-12 0,1-6 0,171 12 0,89 16 0,-51-6 0,-159-40 0,-36-4 0,-138-7 0,987 53 0,-789-57 0,226 4 0,-160 32 0,-7-1 0,-97-14 0,59 1 0,508-22 0,-723 4 0,0 1 0,41 9 0,-37-5 0,46 3 0,61-10 0,29 2 0,-146 1 0,0 2 0,0 0 0,36 14 0,-33-9 0,53 9 0,68 4 0,-126-21 0,-21-2 0,-1 0 0,0 0 0,0 0 0,1 0 0,-1 0 0,0 0 0,0 0 0,0 0 0,1 0 0,-1 0 0,0-1 0,0 1 0,1 0 0,-1 0 0,0 0 0,0 0 0,0 0 0,1 0 0,-1 0 0,0-1 0,0 1 0,0 0 0,0 0 0,1 0 0,-1 0 0,0-1 0,0 1 0,0 0 0,0 0 0,0 0 0,0-1 0,0 1 0,0 0 0,0 0 0,1 0 0,-1-1 0,0 1 0,0 0 0,0 0 0,0-1 0,0 1 0,0 0 0,0 0 0,0 0 0,-1-1 0,1 1 0,0 0 0,0 0 0,0-1 0,0 1 0,0 0 0,0 0 0,0 0 0,0 0 0,-1-1 0,1 1 0,0 0 0,0 0 0,0 0 0,0 0 0,0-1 0,-1 1 0,1 0 0,0 0 0,0 0 0,0 0 0,-1 0 0,-16-17 0,13 13 0,-49-47 0,-149-133 0,179 164 0,1-1 0,1-1 0,-32-41 0,22 25 0,9 14 0,-1 1 0,-2 2 0,-41-30 0,43 36 0,2-2 0,0 0 0,1-1 0,1 0 0,-27-35 0,86 88 0,96 106 0,34 33 0,10 12 0,-145-152 0,-28-28 0,0 0 0,0 1 0,0-1 0,-1 1 0,0 0 0,-1 1 0,10 15 0,-15-22 0,0 0 0,1-1 0,-1 1 0,0 0 0,0 0 0,0 0 0,0-1 0,0 1 0,0 0 0,0 0 0,0 0 0,0 0 0,0-1 0,0 1 0,0 0 0,-1 0 0,1 0 0,0-1 0,0 1 0,-1 0 0,1 0 0,-1-1 0,1 1 0,-1 0 0,1-1 0,-1 1 0,1 0 0,-1-1 0,0 1 0,1-1 0,-1 1 0,0-1 0,1 1 0,-1-1 0,0 0 0,0 1 0,1-1 0,-1 0 0,0 1 0,-1-1 0,-4 2 0,-1 0 0,0-1 0,0 0 0,-7 0 0,4 0 0,-27 5 0,0 2 0,1 1 0,0 2 0,-58 27 0,-128 83 0,144-69 91,-84 76-1,51-39-1636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5T20:08:04.6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6105 376 24575,'-3611'0'-5448,"2634"-42"4572,282 11 3647,237 34 782,448-3-3553,-3 0 0,0 0 0,1 1 0,-1 0 0,-19 5 0,29-5 0,-1 0 0,1 0 0,0 0 0,0 1 0,0-1 0,1 1 0,-1 0 0,0 0 0,0 0 0,1 0 0,-1 0 0,1 0 0,0 1 0,0 0 0,0-1 0,0 1 0,0 0 0,1 0 0,-1 0 0,1 0 0,-1 0 0,0 4 0,-1 9 0,1 0 0,0-1 0,1 1 0,1 0 0,1 0 0,0 0 0,1-1 0,7 28 0,-7-30 0,-1-10 0,-1 0 0,1 0 0,-1 1 0,0-1 0,0 0 0,0 1 0,0-1 0,0 0 0,-1 1 0,0-1 0,0 0 0,0 0 0,-1 4 0,1-5 0,-1 0 0,1 0 0,-1 0 0,1 0 0,-1-1 0,0 1 0,1-1 0,-1 1 0,0-1 0,0 1 0,0-1 0,0 0 0,0 0 0,-1 0 0,1 0 0,0-1 0,0 1 0,-1 0 0,-1-1 0,-7 2 0,1 0 0,-1-1 0,1 0 0,-1-1 0,1 0 0,-1-1 0,1 0 0,0-1 0,-17-4 0,23 5 0,1 0 0,0-1 0,0 1 0,0-1 0,0 1 0,0-1 0,0 0 0,1 0 0,-1 0 0,1 0 0,-1-1 0,1 1 0,0-1 0,0 1 0,0-1 0,0 0 0,0 0 0,0 0 0,1 0 0,0 0 0,-1 0 0,1 0 0,0 0 0,1-1 0,-1 1 0,1 0 0,-1-1 0,1 1 0,0 0 0,0-1 0,0 1 0,1 0 0,0-5 0,8-33 0,2 1 0,2 1 0,28-61 0,-10 25 0,14-16 0,-33 70 0,-1 1 0,-1-2 0,14-41 0,-19 48 0,-5 15 0,0 0 0,0 0 0,0 0 0,0 0 0,0 0 0,0 0 0,0 0 0,0 0 0,0 0 0,0 0 0,0 0 0,0 0 0,0 0 0,0 0 0,0 0 0,0 0 0,0 0 0,0 0 0,0 0 0,0 1 0,0-1 0,0 0 0,0 0 0,1 0 0,-1 0 0,0 0 0,0 0 0,0 0 0,0 0 0,0 0 0,0 0 0,0 0 0,0 0 0,0 0 0,0 0 0,0 0 0,0 0 0,0 0 0,0 0 0,0 0 0,0 0 0,0 0 0,1 0 0,-1-1 0,0 1 0,0 0 0,0 0 0,0 0 0,0 0 0,0 0 0,0 0 0,0 0 0,0 0 0,0 0 0,1 27 0,-2-17 0,-1 472 0,2-473 0,0 0 0,0-1 0,1 1 0,0-1 0,1 1 0,0-1 0,0 0 0,1 0 0,0 0 0,0 0 0,1 0 0,0-1 0,0 1 0,1-1 0,0 0 0,0 0 0,1-1 0,0 0 0,0 0 0,11 9 0,-11-11 0,226 169 0,-177-128-1365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A84B7-72F7-414E-A2A1-38D7E798666C}" type="datetimeFigureOut">
              <a:rPr lang="nb-NO" smtClean="0"/>
              <a:t>05.03.2023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3A30C-7F67-4536-956B-DE0BDB15D8C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374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Redundans - Hvis noe er </a:t>
            </a:r>
            <a:r>
              <a:rPr lang="nb-NO" dirty="0" err="1"/>
              <a:t>føkka</a:t>
            </a:r>
            <a:r>
              <a:rPr lang="nb-NO" dirty="0"/>
              <a:t>, lett å bytte. Maskiner kan lett byttes. «Gått fra å være kjæledyr til kveg.»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3A30C-7F67-4536-956B-DE0BDB15D8CC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49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33139_PowerPoint_background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5413" y="648970"/>
            <a:ext cx="10363200" cy="1470025"/>
          </a:xfrm>
        </p:spPr>
        <p:txBody>
          <a:bodyPr tIns="90000"/>
          <a:lstStyle>
            <a:lvl1pPr>
              <a:lnSpc>
                <a:spcPts val="5200"/>
              </a:lnSpc>
              <a:defRPr sz="3600" cap="all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845870" y="5849141"/>
            <a:ext cx="2844565" cy="467568"/>
          </a:xfrm>
        </p:spPr>
        <p:txBody>
          <a:bodyPr/>
          <a:lstStyle>
            <a:lvl1pPr>
              <a:defRPr sz="10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45869" y="6341926"/>
            <a:ext cx="2844800" cy="21097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7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3" y="1398589"/>
            <a:ext cx="10883828" cy="23184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1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061745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8123490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501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4" y="473076"/>
            <a:ext cx="10840129" cy="324395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1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14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4061745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15" name="Tijdelijke aanduiding voor afbeelding 7"/>
          <p:cNvSpPr>
            <a:spLocks noGrp="1"/>
          </p:cNvSpPr>
          <p:nvPr>
            <p:ph type="pic" sz="quarter" idx="16"/>
          </p:nvPr>
        </p:nvSpPr>
        <p:spPr>
          <a:xfrm>
            <a:off x="8123490" y="3861048"/>
            <a:ext cx="4068511" cy="2186952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5475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7036-A87E-43B7-90CA-D9537E049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0367C-5108-43B7-9E25-DE390E5DC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4FA18-F15A-4B61-A4A3-C02938B7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01E6-2B17-434C-936C-1287B1AD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89BA6-0957-483B-B7B5-7615B115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513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0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0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903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801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4496" y="473076"/>
            <a:ext cx="5250123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471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473076"/>
            <a:ext cx="5250123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048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0276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414496" y="473076"/>
            <a:ext cx="5250123" cy="697783"/>
          </a:xfrm>
        </p:spPr>
        <p:txBody>
          <a:bodyPr/>
          <a:lstStyle>
            <a:lvl1pPr>
              <a:lnSpc>
                <a:spcPts val="2400"/>
              </a:lnSpc>
              <a:defRPr sz="24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952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14496" y="473076"/>
            <a:ext cx="5250123" cy="5464175"/>
          </a:xfrm>
        </p:spPr>
        <p:txBody>
          <a:bodyPr/>
          <a:lstStyle>
            <a:lvl4pPr>
              <a:buSzPct val="90000"/>
              <a:defRPr/>
            </a:lvl4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l-NL" dirty="0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50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3" y="1398589"/>
            <a:ext cx="10872903" cy="145434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609600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752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484" y="473076"/>
            <a:ext cx="10766987" cy="2379861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11" name="Tijdelijke aanduiding voor voettekst 10"/>
          <p:cNvSpPr>
            <a:spLocks noGrp="1"/>
          </p:cNvSpPr>
          <p:nvPr>
            <p:ph type="ftr" sz="quarter" idx="11"/>
          </p:nvPr>
        </p:nvSpPr>
        <p:spPr>
          <a:xfrm>
            <a:off x="854400" y="6263120"/>
            <a:ext cx="3509819" cy="365125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4"/>
          </p:nvPr>
        </p:nvSpPr>
        <p:spPr>
          <a:xfrm>
            <a:off x="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  <p:sp>
        <p:nvSpPr>
          <p:cNvPr id="9" name="Tijdelijke aanduiding voor afbeelding 7"/>
          <p:cNvSpPr>
            <a:spLocks noGrp="1"/>
          </p:cNvSpPr>
          <p:nvPr>
            <p:ph type="pic" sz="quarter" idx="15"/>
          </p:nvPr>
        </p:nvSpPr>
        <p:spPr>
          <a:xfrm>
            <a:off x="6096000" y="3024000"/>
            <a:ext cx="6096000" cy="3024000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/>
              <a:t>Klikk på ikonet for å legge til et bilde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856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70196"/>
            <a:ext cx="12192000" cy="787804"/>
          </a:xfrm>
          <a:prstGeom prst="rect">
            <a:avLst/>
          </a:prstGeo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36947" y="626312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61BEF0D-F0BB-DE4B-95CE-6DB70DBA9567}" type="datetimeFigureOut">
              <a:rPr lang="en-US" smtClean="0"/>
              <a:pPr/>
              <a:t>3/5/2023</a:t>
            </a:fld>
            <a:endParaRPr lang="en-US" dirty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23384" y="473075"/>
            <a:ext cx="10884219" cy="8224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23384" y="1409496"/>
            <a:ext cx="10884219" cy="4530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853021" y="6263120"/>
            <a:ext cx="3509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MSIPCMContentMarking" descr="{&quot;HashCode&quot;:-35039338,&quot;Placement&quot;:&quot;Footer&quot;,&quot;Top&quot;:521.6203,&quot;Left&quot;:409.612671,&quot;SlideWidth&quot;:960,&quot;SlideHeight&quot;:540}">
            <a:extLst>
              <a:ext uri="{FF2B5EF4-FFF2-40B4-BE49-F238E27FC236}">
                <a16:creationId xmlns:a16="http://schemas.microsoft.com/office/drawing/2014/main" id="{79566A48-75C7-4C40-BAB0-B65C9BC1EEB8}"/>
              </a:ext>
            </a:extLst>
          </p:cNvPr>
          <p:cNvSpPr txBox="1"/>
          <p:nvPr/>
        </p:nvSpPr>
        <p:spPr>
          <a:xfrm>
            <a:off x="5202081" y="6624578"/>
            <a:ext cx="1787839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b-NO" sz="900">
                <a:solidFill>
                  <a:srgbClr val="000000"/>
                </a:solidFill>
                <a:latin typeface="Arial" panose="020B0604020202020204" pitchFamily="34" charset="0"/>
              </a:rPr>
              <a:t>Classification: Restricted (V2)</a:t>
            </a:r>
          </a:p>
        </p:txBody>
      </p:sp>
    </p:spTree>
    <p:extLst>
      <p:ext uri="{BB962C8B-B14F-4D97-AF65-F5344CB8AC3E}">
        <p14:creationId xmlns:p14="http://schemas.microsoft.com/office/powerpoint/2010/main" val="344697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xStyles>
    <p:titleStyle>
      <a:lvl1pPr algn="l" defTabSz="914400" rtl="0" eaLnBrk="1" latinLnBrk="0" hangingPunct="1">
        <a:lnSpc>
          <a:spcPts val="3000"/>
        </a:lnSpc>
        <a:spcBef>
          <a:spcPts val="0"/>
        </a:spcBef>
        <a:spcAft>
          <a:spcPts val="0"/>
        </a:spcAft>
        <a:buNone/>
        <a:defRPr sz="2800" b="1" kern="1200" cap="all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63525" indent="-263525" algn="l" defTabSz="914400" rtl="0" eaLnBrk="1" latinLnBrk="0" hangingPunct="1">
        <a:spcBef>
          <a:spcPts val="0"/>
        </a:spcBef>
        <a:buClr>
          <a:schemeClr val="tx2"/>
        </a:buClr>
        <a:buSzPct val="135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1338" indent="-276225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7550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5350" indent="-177800" algn="l" defTabSz="914400" rtl="0" eaLnBrk="1" latinLnBrk="0" hangingPunct="1">
        <a:spcBef>
          <a:spcPts val="0"/>
        </a:spcBef>
        <a:buSzPct val="90000"/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71563" indent="-176213" algn="l" defTabSz="914400" rtl="0" eaLnBrk="1" latinLnBrk="0" hangingPunct="1">
        <a:spcBef>
          <a:spcPts val="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customXml" Target="../ink/ink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D364F94-3353-442B-864D-B99EF43D0D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Microsoft </a:t>
            </a:r>
            <a:r>
              <a:rPr lang="nb-NO" dirty="0" err="1"/>
              <a:t>Hyper</a:t>
            </a:r>
            <a:r>
              <a:rPr lang="nb-NO" dirty="0"/>
              <a:t>-V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7280900-8893-45D4-A936-2055DBDA34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En kort innføring</a:t>
            </a:r>
          </a:p>
        </p:txBody>
      </p:sp>
    </p:spTree>
    <p:extLst>
      <p:ext uri="{BB962C8B-B14F-4D97-AF65-F5344CB8AC3E}">
        <p14:creationId xmlns:p14="http://schemas.microsoft.com/office/powerpoint/2010/main" val="3693469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FA2984F-3D53-4739-AB74-2B55807E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Virtualisering av switch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105F71-21E6-446A-A802-7D256612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Virtualisering</a:t>
            </a:r>
            <a:r>
              <a:rPr lang="nb-NO" dirty="0"/>
              <a:t> av nettverkskomponenter. </a:t>
            </a:r>
          </a:p>
          <a:p>
            <a:endParaRPr lang="nb-NO" dirty="0"/>
          </a:p>
          <a:p>
            <a:r>
              <a:rPr lang="nb-NO" dirty="0"/>
              <a:t>3 forskjellige moduser :</a:t>
            </a:r>
          </a:p>
          <a:p>
            <a:pPr lvl="1"/>
            <a:r>
              <a:rPr lang="nb-NO" dirty="0"/>
              <a:t>Intern – De virtuelle maskinene kan snakke med hverandre på samme host, og med host maskinen.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Ekstern – De virtuelle maskinene kan snakke med det fysiske nettverket, og ut på internett, ved å bruke NICen til Host-maskinen og NAT.</a:t>
            </a:r>
          </a:p>
          <a:p>
            <a:pPr lvl="1"/>
            <a:endParaRPr lang="nb-NO" dirty="0"/>
          </a:p>
          <a:p>
            <a:pPr lvl="1"/>
            <a:r>
              <a:rPr lang="nb-NO" dirty="0"/>
              <a:t>Privat – De virtuelle maskinene kan kun snakke med hverandre, ikke med Host maskinen eller andre.</a:t>
            </a:r>
          </a:p>
        </p:txBody>
      </p:sp>
    </p:spTree>
    <p:extLst>
      <p:ext uri="{BB962C8B-B14F-4D97-AF65-F5344CB8AC3E}">
        <p14:creationId xmlns:p14="http://schemas.microsoft.com/office/powerpoint/2010/main" val="19037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24FB-60E1-4D1A-BA57-D5DAD024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Virtualisering</a:t>
            </a:r>
            <a:r>
              <a:rPr lang="en-US" dirty="0"/>
              <a:t> av switch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14C31-E260-476C-974C-A3764C889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2793074" y="1409700"/>
            <a:ext cx="6945578" cy="4530725"/>
          </a:xfrm>
        </p:spPr>
      </p:pic>
    </p:spTree>
    <p:extLst>
      <p:ext uri="{BB962C8B-B14F-4D97-AF65-F5344CB8AC3E}">
        <p14:creationId xmlns:p14="http://schemas.microsoft.com/office/powerpoint/2010/main" val="91366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5DF0-3548-4E0C-B382-2C843884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Installasjon av Hyper-V på Server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D8A6-5B98-4F9C-9987-ED951BF8A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Hyper-V blir levert med Windows Server 2019.</a:t>
            </a:r>
          </a:p>
          <a:p>
            <a:endParaRPr lang="nb-NO" dirty="0"/>
          </a:p>
          <a:p>
            <a:r>
              <a:rPr lang="nb-NO" dirty="0"/>
              <a:t>Det er ikke innstallert som standard, men må «aktiveres» i Server Role Manager.</a:t>
            </a:r>
          </a:p>
          <a:p>
            <a:endParaRPr lang="nb-NO" dirty="0"/>
          </a:p>
          <a:p>
            <a:r>
              <a:rPr lang="nb-NO" dirty="0"/>
              <a:t>Før vi kan lage virtuelle maskiner må vi aktivere Virtualisering av Prosessoren våres i BIOS.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På en fysisk maskin kan det </a:t>
            </a:r>
            <a:r>
              <a:rPr lang="nb-NO" dirty="0" err="1"/>
              <a:t>f.eks</a:t>
            </a:r>
            <a:r>
              <a:rPr lang="nb-NO" dirty="0"/>
              <a:t> se sånn her ut:</a:t>
            </a:r>
          </a:p>
        </p:txBody>
      </p:sp>
    </p:spTree>
    <p:extLst>
      <p:ext uri="{BB962C8B-B14F-4D97-AF65-F5344CB8AC3E}">
        <p14:creationId xmlns:p14="http://schemas.microsoft.com/office/powerpoint/2010/main" val="1860790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C1C5-FC06-4E43-B12A-2C0C80D9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A26CD6-0569-491C-9193-FC568E32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6" y="0"/>
            <a:ext cx="9128812" cy="6846610"/>
          </a:xfrm>
        </p:spPr>
      </p:pic>
    </p:spTree>
    <p:extLst>
      <p:ext uri="{BB962C8B-B14F-4D97-AF65-F5344CB8AC3E}">
        <p14:creationId xmlns:p14="http://schemas.microsoft.com/office/powerpoint/2010/main" val="75605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A5E3838-DCC6-4BF9-C573-F5F8F0A3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Når man lager en ny server</a:t>
            </a:r>
          </a:p>
        </p:txBody>
      </p:sp>
      <p:pic>
        <p:nvPicPr>
          <p:cNvPr id="14" name="Plassholder for innhold 13">
            <a:extLst>
              <a:ext uri="{FF2B5EF4-FFF2-40B4-BE49-F238E27FC236}">
                <a16:creationId xmlns:a16="http://schemas.microsoft.com/office/drawing/2014/main" id="{80219785-849E-55CD-CC59-2CC89F6C8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659" y="1409700"/>
            <a:ext cx="8210408" cy="45307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Håndskrift 14">
                <a:extLst>
                  <a:ext uri="{FF2B5EF4-FFF2-40B4-BE49-F238E27FC236}">
                    <a16:creationId xmlns:a16="http://schemas.microsoft.com/office/drawing/2014/main" id="{CB659938-81BE-74C6-60C7-250D6ECBE42E}"/>
                  </a:ext>
                </a:extLst>
              </p14:cNvPr>
              <p14:cNvContentPartPr/>
              <p14:nvPr/>
            </p14:nvContentPartPr>
            <p14:xfrm>
              <a:off x="241220" y="3747300"/>
              <a:ext cx="5051520" cy="322560"/>
            </p14:xfrm>
          </p:contentPart>
        </mc:Choice>
        <mc:Fallback>
          <p:pic>
            <p:nvPicPr>
              <p:cNvPr id="15" name="Håndskrift 14">
                <a:extLst>
                  <a:ext uri="{FF2B5EF4-FFF2-40B4-BE49-F238E27FC236}">
                    <a16:creationId xmlns:a16="http://schemas.microsoft.com/office/drawing/2014/main" id="{CB659938-81BE-74C6-60C7-250D6ECBE4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20" y="3711300"/>
                <a:ext cx="512316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89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0A7E4-D598-B051-94B0-18CB5FB9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FOR Å LEGGE TIL HYPER-V PÅ EN EKSISTERENDE SERVER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604DA24-ACEC-30AC-5E4C-C29165312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211" y="1409700"/>
            <a:ext cx="6809304" cy="45307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79590657-4D1E-F027-9DE1-B186D11CE87C}"/>
                  </a:ext>
                </a:extLst>
              </p14:cNvPr>
              <p14:cNvContentPartPr/>
              <p14:nvPr/>
            </p14:nvContentPartPr>
            <p14:xfrm>
              <a:off x="241220" y="3923700"/>
              <a:ext cx="5243040" cy="829080"/>
            </p14:xfrm>
          </p:contentPart>
        </mc:Choice>
        <mc:Fallback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79590657-4D1E-F027-9DE1-B186D11CE8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220" y="3887700"/>
                <a:ext cx="5314680" cy="90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03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965D65C-293C-48D1-91E1-7EE2688F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Hyper</a:t>
            </a:r>
            <a:r>
              <a:rPr lang="nb-NO" dirty="0"/>
              <a:t>-v installasjon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8BDC25D-AF64-4EE8-81D9-2470FF81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Etter vi har satt opp </a:t>
            </a:r>
            <a:r>
              <a:rPr lang="nb-NO" dirty="0" err="1"/>
              <a:t>CPUen</a:t>
            </a:r>
            <a:r>
              <a:rPr lang="nb-NO" dirty="0"/>
              <a:t> for </a:t>
            </a:r>
            <a:r>
              <a:rPr lang="nb-NO" dirty="0" err="1"/>
              <a:t>virtualisering</a:t>
            </a:r>
            <a:r>
              <a:rPr lang="nb-NO" dirty="0"/>
              <a:t> kan vi installere </a:t>
            </a:r>
            <a:r>
              <a:rPr lang="nb-NO" dirty="0" err="1"/>
              <a:t>Hyper</a:t>
            </a:r>
            <a:r>
              <a:rPr lang="nb-NO" dirty="0"/>
              <a:t>-V rollen på serveren.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Hvis man får en feilmelding under installasjonen sin </a:t>
            </a:r>
            <a:r>
              <a:rPr lang="nb-NO" dirty="0" err="1"/>
              <a:t>check</a:t>
            </a:r>
            <a:r>
              <a:rPr lang="nb-NO" dirty="0"/>
              <a:t> er det mest sannsynlig at </a:t>
            </a:r>
            <a:r>
              <a:rPr lang="nb-NO" dirty="0" err="1"/>
              <a:t>CPUen</a:t>
            </a:r>
            <a:r>
              <a:rPr lang="nb-NO" dirty="0"/>
              <a:t> ikke er satt opp for </a:t>
            </a:r>
            <a:r>
              <a:rPr lang="nb-NO" dirty="0" err="1"/>
              <a:t>virtualisering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921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388F-6D75-4DC7-96FD-B1FA5E2D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install</a:t>
            </a: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FEEF854-0989-F17F-183C-7EDD1E06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328" y="1221684"/>
            <a:ext cx="8503344" cy="56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5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388F-6D75-4DC7-96FD-B1FA5E2D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Hyper-V install</a:t>
            </a: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D4742B8D-A8A0-45E8-8CD9-8BFFE876680A}"/>
              </a:ext>
            </a:extLst>
          </p:cNvPr>
          <p:cNvSpPr txBox="1"/>
          <p:nvPr/>
        </p:nvSpPr>
        <p:spPr>
          <a:xfrm>
            <a:off x="738361" y="1295518"/>
            <a:ext cx="44357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Man trenger ikke flere nettverkskort på hosten, det er kun en redundans sak. Men man bør velge sitt nettverkskort under installasjonen for å lage den første «</a:t>
            </a:r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» </a:t>
            </a:r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switchen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Hyper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-V. Dette tillater </a:t>
            </a:r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Vmer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 å kommunisere med omverdenen.</a:t>
            </a:r>
          </a:p>
          <a:p>
            <a:endParaRPr lang="nb-NO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912E5574-A68B-1689-E37A-9D5975F0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089" y="1295518"/>
            <a:ext cx="7113818" cy="50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2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29A6-2211-4572-816D-86CD7CEB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Hyper-V install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E4CD82-E9E1-461E-8DFA-25F98F76B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4765" y="1163637"/>
            <a:ext cx="6063459" cy="4530725"/>
          </a:xfr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BEE2D86E-AFDD-4A79-A989-272A8606C605}"/>
              </a:ext>
            </a:extLst>
          </p:cNvPr>
          <p:cNvSpPr txBox="1"/>
          <p:nvPr/>
        </p:nvSpPr>
        <p:spPr>
          <a:xfrm>
            <a:off x="738361" y="1295518"/>
            <a:ext cx="4435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Migration trenger vi ikke tenke på under single host </a:t>
            </a:r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Hypervisor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99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15558D-E87D-4915-9D61-8BB62968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Hvorfor </a:t>
            </a:r>
            <a:r>
              <a:rPr lang="nb-NO" dirty="0" err="1"/>
              <a:t>Virtualisere</a:t>
            </a:r>
            <a:r>
              <a:rPr lang="nb-NO" dirty="0"/>
              <a:t>?	</a:t>
            </a:r>
            <a:br>
              <a:rPr lang="nb-NO" dirty="0"/>
            </a:b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72DABF4-7EE7-47F6-816C-2FFDA1EA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nb-NO" dirty="0"/>
              <a:t>Kjøre flere OS på samme maskin.</a:t>
            </a:r>
          </a:p>
          <a:p>
            <a:pPr>
              <a:lnSpc>
                <a:spcPct val="150000"/>
              </a:lnSpc>
            </a:pPr>
            <a:r>
              <a:rPr lang="nb-NO" dirty="0"/>
              <a:t>Konsolidering. Sammenslå ressurser.</a:t>
            </a:r>
          </a:p>
          <a:p>
            <a:pPr>
              <a:lnSpc>
                <a:spcPct val="150000"/>
              </a:lnSpc>
            </a:pPr>
            <a:r>
              <a:rPr lang="nb-NO" dirty="0"/>
              <a:t>Redundans. </a:t>
            </a:r>
          </a:p>
          <a:p>
            <a:pPr>
              <a:lnSpc>
                <a:spcPct val="150000"/>
              </a:lnSpc>
            </a:pPr>
            <a:r>
              <a:rPr lang="nb-NO" dirty="0"/>
              <a:t>Segregering. Virtuelle bobler. 1 hardware kan dele ut til forskjellige deler.</a:t>
            </a:r>
          </a:p>
          <a:p>
            <a:pPr>
              <a:lnSpc>
                <a:spcPct val="150000"/>
              </a:lnSpc>
            </a:pPr>
            <a:r>
              <a:rPr lang="nb-NO" dirty="0"/>
              <a:t>Bedre bruk av ressurser. Bruke idle ressurser til andre ting.</a:t>
            </a:r>
          </a:p>
          <a:p>
            <a:pPr>
              <a:lnSpc>
                <a:spcPct val="150000"/>
              </a:lnSpc>
            </a:pPr>
            <a:r>
              <a:rPr lang="nb-NO" dirty="0"/>
              <a:t>Mindre footprint - færre servere, mindre strøm, mindre "eksos"</a:t>
            </a:r>
          </a:p>
          <a:p>
            <a:pPr>
              <a:lnSpc>
                <a:spcPct val="150000"/>
              </a:lnSpc>
            </a:pPr>
            <a:r>
              <a:rPr lang="nb-NO" dirty="0"/>
              <a:t>Mer energieffektivt. Strøm/Kjøling</a:t>
            </a:r>
          </a:p>
          <a:p>
            <a:pPr>
              <a:lnSpc>
                <a:spcPct val="150000"/>
              </a:lnSpc>
            </a:pPr>
            <a:r>
              <a:rPr lang="nb-NO" dirty="0"/>
              <a:t>Testmiljø. OS, Apper, Roller, Teorier.</a:t>
            </a:r>
          </a:p>
        </p:txBody>
      </p:sp>
    </p:spTree>
    <p:extLst>
      <p:ext uri="{BB962C8B-B14F-4D97-AF65-F5344CB8AC3E}">
        <p14:creationId xmlns:p14="http://schemas.microsoft.com/office/powerpoint/2010/main" val="85967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29A6-2211-4572-816D-86CD7CEB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40" y="409067"/>
            <a:ext cx="10884219" cy="822443"/>
          </a:xfrm>
        </p:spPr>
        <p:txBody>
          <a:bodyPr/>
          <a:lstStyle/>
          <a:p>
            <a:r>
              <a:rPr lang="nb-NO" dirty="0"/>
              <a:t>Hyper-V install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370DD46-E471-4F9C-9B28-A127EEDAC4A8}"/>
              </a:ext>
            </a:extLst>
          </p:cNvPr>
          <p:cNvSpPr txBox="1"/>
          <p:nvPr/>
        </p:nvSpPr>
        <p:spPr>
          <a:xfrm>
            <a:off x="694944" y="1321164"/>
            <a:ext cx="40965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 legger både </a:t>
            </a:r>
            <a:r>
              <a:rPr lang="nb-NO" sz="2200" dirty="0" err="1">
                <a:latin typeface="Arial" panose="020B0604020202020204" pitchFamily="34" charset="0"/>
                <a:cs typeface="Arial" panose="020B0604020202020204" pitchFamily="34" charset="0"/>
              </a:rPr>
              <a:t>maskinkonfig</a:t>
            </a:r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 og VHD filer seg på C:\</a:t>
            </a:r>
          </a:p>
          <a:p>
            <a:endParaRPr lang="nb-NO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b-NO" sz="2200" dirty="0">
                <a:latin typeface="Arial" panose="020B0604020202020204" pitchFamily="34" charset="0"/>
                <a:cs typeface="Arial" panose="020B0604020202020204" pitchFamily="34" charset="0"/>
              </a:rPr>
              <a:t>Ideelt sett liker jeg å legge dette på egne disker, men det er ikke viktig når vi bare skal leike oss.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606A1E2-1FDC-399D-7F71-08CF521B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0" y="900318"/>
            <a:ext cx="7026922" cy="50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25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29A6-2211-4572-816D-86CD7CEB8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473076"/>
            <a:ext cx="5250123" cy="54641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/>
              <a:t>INSTALL HYPER-V MASKIN</a:t>
            </a:r>
          </a:p>
          <a:p>
            <a:pPr>
              <a:spcAft>
                <a:spcPts val="600"/>
              </a:spcAft>
            </a:pPr>
            <a:endParaRPr lang="nb-NO" dirty="0"/>
          </a:p>
          <a:p>
            <a:pPr>
              <a:spcAft>
                <a:spcPts val="600"/>
              </a:spcAft>
            </a:pPr>
            <a:r>
              <a:rPr lang="nb-NO" dirty="0"/>
              <a:t>Det er mye av de samme valgene som </a:t>
            </a:r>
            <a:br>
              <a:rPr lang="nb-NO" dirty="0"/>
            </a:br>
            <a:r>
              <a:rPr lang="nb-NO" dirty="0"/>
              <a:t>når vi lager nye </a:t>
            </a:r>
            <a:r>
              <a:rPr lang="nb-NO" dirty="0" err="1"/>
              <a:t>VMer</a:t>
            </a:r>
            <a:r>
              <a:rPr lang="nb-NO" dirty="0"/>
              <a:t> i </a:t>
            </a:r>
            <a:r>
              <a:rPr lang="nb-NO" dirty="0" err="1"/>
              <a:t>VMWare</a:t>
            </a:r>
            <a:endParaRPr lang="nb-NO" dirty="0"/>
          </a:p>
          <a:p>
            <a:pPr>
              <a:spcAft>
                <a:spcPts val="600"/>
              </a:spcAft>
            </a:pPr>
            <a:r>
              <a:rPr lang="nb-NO" dirty="0"/>
              <a:t>Størrelse på minne og harddisk er opp</a:t>
            </a:r>
            <a:br>
              <a:rPr lang="nb-NO" dirty="0"/>
            </a:br>
            <a:r>
              <a:rPr lang="nb-NO" dirty="0"/>
              <a:t>til deg</a:t>
            </a:r>
          </a:p>
          <a:p>
            <a:pPr>
              <a:spcAft>
                <a:spcPts val="600"/>
              </a:spcAft>
            </a:pPr>
            <a:endParaRPr lang="nb-NO" dirty="0"/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68E38ED8-C95A-AED0-8DBF-1537E68739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tretch/>
        </p:blipFill>
        <p:spPr>
          <a:xfrm>
            <a:off x="0" y="844680"/>
            <a:ext cx="6096000" cy="4358639"/>
          </a:xfrm>
          <a:noFill/>
        </p:spPr>
      </p:pic>
    </p:spTree>
    <p:extLst>
      <p:ext uri="{BB962C8B-B14F-4D97-AF65-F5344CB8AC3E}">
        <p14:creationId xmlns:p14="http://schemas.microsoft.com/office/powerpoint/2010/main" val="758233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7241834D-81D9-0131-92D3-1D2496E8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INSTALLERE OS på HYPER-V – ALTERNATIV 1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37DB0A88-E539-2105-AC0E-2170020A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Enkleste er hvis du har WDS – installer over nettverket!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797FC994-EE3B-945C-D7A0-EC207CA4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69" y="1791914"/>
            <a:ext cx="6525573" cy="475319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22ED2C0-1BDF-FFF8-B097-22E77FBF1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2068403"/>
            <a:ext cx="6056570" cy="4395897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28FF0DC-6A75-4218-5D42-75A3A14DD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31" y="4454664"/>
            <a:ext cx="6650472" cy="48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880DFA-5866-52A4-50C7-E5501D29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384" y="473075"/>
            <a:ext cx="10884219" cy="822443"/>
          </a:xfrm>
        </p:spPr>
        <p:txBody>
          <a:bodyPr anchor="t">
            <a:normAutofit/>
          </a:bodyPr>
          <a:lstStyle/>
          <a:p>
            <a:r>
              <a:rPr lang="nb-NO" dirty="0"/>
              <a:t>FOR å installere OS på VM – ALTERNATIV 2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0EB0CE-D21C-BBCE-82C5-929A3700F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83" y="1398589"/>
            <a:ext cx="10872903" cy="145434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nb-NO" dirty="0"/>
              <a:t>Om du ikke har WDS er det enklest å lage en «</a:t>
            </a:r>
            <a:r>
              <a:rPr lang="nb-NO" dirty="0" err="1"/>
              <a:t>Generation</a:t>
            </a:r>
            <a:r>
              <a:rPr lang="nb-NO" dirty="0"/>
              <a:t> 1» maskin og </a:t>
            </a:r>
            <a:r>
              <a:rPr lang="nb-NO" dirty="0" err="1"/>
              <a:t>mounte</a:t>
            </a:r>
            <a:r>
              <a:rPr lang="nb-NO" dirty="0"/>
              <a:t> den </a:t>
            </a:r>
            <a:r>
              <a:rPr lang="nb-NO" dirty="0" err="1"/>
              <a:t>ISO’en</a:t>
            </a:r>
            <a:r>
              <a:rPr lang="nb-NO" dirty="0"/>
              <a:t> du vil bruke og så koble opp den på maskina :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632C1C1-A3D3-5A7E-C93E-972C0349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66" y="2318125"/>
            <a:ext cx="5164189" cy="4066800"/>
          </a:xfrm>
          <a:prstGeom prst="rect">
            <a:avLst/>
          </a:prstGeom>
          <a:noFill/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D63FB66-ED05-BF7E-B946-0401BCED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83" y="2592200"/>
            <a:ext cx="5148849" cy="3694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8754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F41C77E-16ED-4CF8-5C41-F52651A4C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96" y="473076"/>
            <a:ext cx="5250123" cy="697783"/>
          </a:xfrm>
        </p:spPr>
        <p:txBody>
          <a:bodyPr anchor="t">
            <a:normAutofit/>
          </a:bodyPr>
          <a:lstStyle/>
          <a:p>
            <a:r>
              <a:rPr lang="en-US" sz="1900"/>
              <a:t>INSTALLERE OS </a:t>
            </a:r>
            <a:r>
              <a:rPr lang="en-US" sz="1900" err="1"/>
              <a:t>på</a:t>
            </a:r>
            <a:r>
              <a:rPr lang="en-US" sz="1900"/>
              <a:t> HYPER-V – ALTERNATIV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6A1194-0746-6D7A-0FD8-3C490B19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4496" y="1242866"/>
            <a:ext cx="5250123" cy="469438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Alternative </a:t>
            </a:r>
            <a:r>
              <a:rPr lang="en-US" dirty="0" err="1"/>
              <a:t>måter</a:t>
            </a:r>
            <a:r>
              <a:rPr lang="en-US" dirty="0"/>
              <a:t> :</a:t>
            </a:r>
            <a:endParaRPr lang="en-US"/>
          </a:p>
          <a:p>
            <a:pPr lvl="1">
              <a:spcAft>
                <a:spcPts val="600"/>
              </a:spcAft>
            </a:pPr>
            <a:r>
              <a:rPr lang="en-US" sz="2200"/>
              <a:t>Last </a:t>
            </a:r>
            <a:r>
              <a:rPr lang="en-US" sz="2200" err="1"/>
              <a:t>ned</a:t>
            </a:r>
            <a:r>
              <a:rPr lang="en-US" sz="2200"/>
              <a:t> ISO </a:t>
            </a:r>
            <a:r>
              <a:rPr lang="en-US" sz="2200" err="1"/>
              <a:t>til</a:t>
            </a:r>
            <a:r>
              <a:rPr lang="en-US" sz="2200"/>
              <a:t> din </a:t>
            </a:r>
            <a:r>
              <a:rPr lang="en-US" sz="2200" err="1"/>
              <a:t>lokale</a:t>
            </a:r>
            <a:r>
              <a:rPr lang="en-US" sz="2200"/>
              <a:t> </a:t>
            </a:r>
            <a:r>
              <a:rPr lang="en-US" sz="2200" err="1"/>
              <a:t>maskin</a:t>
            </a:r>
            <a:r>
              <a:rPr lang="en-US" sz="2200"/>
              <a:t> </a:t>
            </a:r>
            <a:r>
              <a:rPr lang="en-US" sz="2200" err="1"/>
              <a:t>og</a:t>
            </a:r>
            <a:r>
              <a:rPr lang="en-US" sz="2200"/>
              <a:t> bruk Remote Desktop </a:t>
            </a:r>
            <a:r>
              <a:rPr lang="en-US" sz="2200" err="1"/>
              <a:t>så</a:t>
            </a:r>
            <a:r>
              <a:rPr lang="en-US" sz="2200"/>
              <a:t> den </a:t>
            </a:r>
            <a:r>
              <a:rPr lang="en-US" sz="2200" err="1"/>
              <a:t>blir</a:t>
            </a:r>
            <a:r>
              <a:rPr lang="en-US" sz="2200"/>
              <a:t> </a:t>
            </a:r>
            <a:r>
              <a:rPr lang="en-US" sz="2200" err="1"/>
              <a:t>tilgjengelig</a:t>
            </a:r>
            <a:r>
              <a:rPr lang="en-US" sz="2200"/>
              <a:t> </a:t>
            </a:r>
            <a:r>
              <a:rPr lang="en-US" sz="2200" err="1"/>
              <a:t>på</a:t>
            </a:r>
            <a:r>
              <a:rPr lang="en-US" sz="2200"/>
              <a:t> </a:t>
            </a:r>
            <a:r>
              <a:rPr lang="en-US" sz="2200" err="1"/>
              <a:t>VMen</a:t>
            </a:r>
            <a:r>
              <a:rPr lang="en-US" sz="2200"/>
              <a:t> din</a:t>
            </a:r>
          </a:p>
          <a:p>
            <a:pPr lvl="1">
              <a:spcAft>
                <a:spcPts val="600"/>
              </a:spcAft>
            </a:pPr>
            <a:endParaRPr lang="en-US" sz="220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D8BF5B6-AEBE-1C84-678E-A47AD2BA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120" y="0"/>
            <a:ext cx="2615759" cy="3024000"/>
          </a:xfrm>
          <a:prstGeom prst="rect">
            <a:avLst/>
          </a:prstGeom>
          <a:noFill/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ABD7540E-A63A-C16A-BAFF-B31FE65B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0" y="3024000"/>
            <a:ext cx="5958620" cy="30240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Håndskrift 10">
                <a:extLst>
                  <a:ext uri="{FF2B5EF4-FFF2-40B4-BE49-F238E27FC236}">
                    <a16:creationId xmlns:a16="http://schemas.microsoft.com/office/drawing/2014/main" id="{4AE62CD3-B3B6-B94B-70D7-1EDF95566D85}"/>
                  </a:ext>
                </a:extLst>
              </p14:cNvPr>
              <p14:cNvContentPartPr/>
              <p14:nvPr/>
            </p14:nvContentPartPr>
            <p14:xfrm>
              <a:off x="6107780" y="5096640"/>
              <a:ext cx="2197800" cy="327960"/>
            </p14:xfrm>
          </p:contentPart>
        </mc:Choice>
        <mc:Fallback>
          <p:pic>
            <p:nvPicPr>
              <p:cNvPr id="11" name="Håndskrift 10">
                <a:extLst>
                  <a:ext uri="{FF2B5EF4-FFF2-40B4-BE49-F238E27FC236}">
                    <a16:creationId xmlns:a16="http://schemas.microsoft.com/office/drawing/2014/main" id="{4AE62CD3-B3B6-B94B-70D7-1EDF95566D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2140" y="5061000"/>
                <a:ext cx="2269440" cy="3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29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9F0723-85C4-0815-0649-739BE811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ALTERNATIV 4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319EAF-CF72-01A3-EFA1-D84A035EC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Last ned en ISO-fil fra Microsoft </a:t>
            </a:r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C1D77827-8EA8-8321-4319-453DC083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07" y="1914627"/>
            <a:ext cx="7103154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4778-00CC-4344-987E-D24EED7B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Forskjellig Virtualisering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7BEA-D27F-4431-8975-56754ADA7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Server Virtualisering – Muligheten for å sette opp flere servere på samme hardware.</a:t>
            </a:r>
          </a:p>
          <a:p>
            <a:endParaRPr lang="nb-NO" dirty="0"/>
          </a:p>
          <a:p>
            <a:r>
              <a:rPr lang="nb-NO" dirty="0"/>
              <a:t>Presentasjons Visualisering – Presentasjonsvirtualisering kjører applikasjonen på en annen PC, og kun skjermvisning på brukernes maskin. En applikasjon til mange brukere.</a:t>
            </a:r>
          </a:p>
          <a:p>
            <a:endParaRPr lang="nb-NO" dirty="0"/>
          </a:p>
          <a:p>
            <a:r>
              <a:rPr lang="nb-NO" dirty="0"/>
              <a:t>Desktop Virtualisering – Muligheten for å sette opp en virtuell maskin på din egen desktop, mye likt som servervisualisering. 1 til 1.</a:t>
            </a:r>
          </a:p>
          <a:p>
            <a:endParaRPr lang="nb-NO" dirty="0"/>
          </a:p>
          <a:p>
            <a:r>
              <a:rPr lang="nb-NO" dirty="0"/>
              <a:t>Applikasjons Virtualisering – Muligheten for å isolere/enkapsulere applikasjoner fra operativsystemet det startes på. Man kjører programmet virtuellt på maskinen, istedenfor at det er fysisk innstallert.</a:t>
            </a:r>
          </a:p>
        </p:txBody>
      </p:sp>
    </p:spTree>
    <p:extLst>
      <p:ext uri="{BB962C8B-B14F-4D97-AF65-F5344CB8AC3E}">
        <p14:creationId xmlns:p14="http://schemas.microsoft.com/office/powerpoint/2010/main" val="281087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DD0FFB-05BA-4314-A044-809010EAF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Hyper</a:t>
            </a:r>
            <a:r>
              <a:rPr lang="nb-NO" dirty="0"/>
              <a:t>-V	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5FDC790-AB0B-4FBD-AC8D-0259FA22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Type 1 </a:t>
            </a:r>
            <a:r>
              <a:rPr lang="nb-NO" dirty="0" err="1"/>
              <a:t>Hypervisor</a:t>
            </a:r>
            <a:r>
              <a:rPr lang="nb-NO" dirty="0"/>
              <a:t> </a:t>
            </a:r>
          </a:p>
          <a:p>
            <a:endParaRPr lang="nb-NO" dirty="0"/>
          </a:p>
          <a:p>
            <a:r>
              <a:rPr lang="nb-NO" dirty="0"/>
              <a:t>System </a:t>
            </a:r>
            <a:r>
              <a:rPr lang="nb-NO" dirty="0" err="1"/>
              <a:t>Virtualisering</a:t>
            </a:r>
            <a:r>
              <a:rPr lang="nb-NO" dirty="0"/>
              <a:t> </a:t>
            </a:r>
          </a:p>
          <a:p>
            <a:pPr marL="0" indent="0">
              <a:buNone/>
            </a:pPr>
            <a:endParaRPr lang="nb-NO" dirty="0"/>
          </a:p>
          <a:p>
            <a:r>
              <a:rPr lang="nb-NO" dirty="0"/>
              <a:t>Kan virtualisere maskiner, switcher og lagringsplass</a:t>
            </a:r>
          </a:p>
          <a:p>
            <a:endParaRPr lang="nb-NO" dirty="0"/>
          </a:p>
          <a:p>
            <a:r>
              <a:rPr lang="nb-NO" dirty="0"/>
              <a:t>Er inkludert i Windows 10 Pro, og Windows Server 2019</a:t>
            </a:r>
          </a:p>
          <a:p>
            <a:endParaRPr lang="nb-NO" dirty="0"/>
          </a:p>
          <a:p>
            <a:r>
              <a:rPr lang="nb-NO" dirty="0"/>
              <a:t>Ble innført under Server 2008, og har vært inkludert uten ekstra kostnad siden Server 2012 og Windows 8.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44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7DC1-DB93-4BBA-B629-7D95562C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Hypervisors</a:t>
            </a:r>
            <a:endParaRPr lang="nb-NO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0386CB-F9DF-4D56-9B71-660725ED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552" y="1409700"/>
            <a:ext cx="8054622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3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FC712B2-EB2A-4F89-B71B-5DE9AF34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Virtualisering av maskin		</a:t>
            </a:r>
            <a:br>
              <a:rPr lang="nb-NO" dirty="0"/>
            </a:b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826AC83-DDF5-4639-9E9D-2CD9678E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Sette opp flere maskiner på samme Server hardware.</a:t>
            </a:r>
          </a:p>
          <a:p>
            <a:pPr lvl="1"/>
            <a:r>
              <a:rPr lang="nb-NO" dirty="0"/>
              <a:t>Datacenter</a:t>
            </a:r>
          </a:p>
          <a:p>
            <a:pPr lvl="1"/>
            <a:r>
              <a:rPr lang="nb-NO" dirty="0"/>
              <a:t>Dele opp roller for </a:t>
            </a:r>
            <a:r>
              <a:rPr lang="nb-NO" dirty="0" err="1"/>
              <a:t>onsite</a:t>
            </a:r>
            <a:r>
              <a:rPr lang="nb-NO" dirty="0"/>
              <a:t> maskiner</a:t>
            </a:r>
          </a:p>
          <a:p>
            <a:pPr lvl="1"/>
            <a:endParaRPr lang="nb-NO" dirty="0"/>
          </a:p>
          <a:p>
            <a:r>
              <a:rPr lang="nb-NO" dirty="0"/>
              <a:t>Sette opp flere maskiner på samme Klient/Desktop maskin.</a:t>
            </a:r>
          </a:p>
          <a:p>
            <a:pPr lvl="1"/>
            <a:r>
              <a:rPr lang="nb-NO" dirty="0"/>
              <a:t>Kjøre dual OS. Testmiljø? Linux?</a:t>
            </a:r>
          </a:p>
          <a:p>
            <a:pPr lvl="1"/>
            <a:r>
              <a:rPr lang="nb-NO" dirty="0"/>
              <a:t>Hyper V Client. Windows Subsystem for Linux</a:t>
            </a:r>
          </a:p>
          <a:p>
            <a:pPr lvl="1"/>
            <a:endParaRPr lang="nb-NO" dirty="0"/>
          </a:p>
          <a:p>
            <a:r>
              <a:rPr lang="nb-NO" dirty="0"/>
              <a:t>Innebygd programvare i Windows 10 og Windows Server. Er ikke innstallert som standard. Finnes under Roller på server, eller programmer på Win10</a:t>
            </a:r>
          </a:p>
          <a:p>
            <a:endParaRPr lang="nb-NO" dirty="0"/>
          </a:p>
          <a:p>
            <a:r>
              <a:rPr lang="nb-NO" dirty="0"/>
              <a:t>For å kunne aktivere Virtualisering må prosessoren støtte det, og være «enabled» i BIOS/UEFI. Dette er ofte </a:t>
            </a:r>
            <a:r>
              <a:rPr lang="nb-NO" dirty="0" err="1"/>
              <a:t>default</a:t>
            </a:r>
            <a:r>
              <a:rPr lang="nb-NO" dirty="0"/>
              <a:t> på Server prosessor, men må skrues på </a:t>
            </a:r>
            <a:r>
              <a:rPr lang="nb-NO" dirty="0" err="1"/>
              <a:t>på</a:t>
            </a:r>
            <a:r>
              <a:rPr lang="nb-NO" dirty="0"/>
              <a:t> </a:t>
            </a:r>
            <a:r>
              <a:rPr lang="nb-NO" dirty="0" err="1"/>
              <a:t>client</a:t>
            </a:r>
            <a:r>
              <a:rPr lang="nb-NO" dirty="0"/>
              <a:t> </a:t>
            </a:r>
            <a:r>
              <a:rPr lang="nb-NO" dirty="0" err="1"/>
              <a:t>CPUer</a:t>
            </a:r>
            <a:r>
              <a:rPr lang="nb-NO" dirty="0"/>
              <a:t>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1976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5574AE4-5124-4FB1-B5FE-DBB972F2D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466165"/>
          </a:xfrm>
        </p:spPr>
        <p:txBody>
          <a:bodyPr>
            <a:normAutofit fontScale="90000"/>
          </a:bodyPr>
          <a:lstStyle/>
          <a:p>
            <a:r>
              <a:rPr lang="nb-NO" dirty="0"/>
              <a:t>Virtualisering av harddisk		</a:t>
            </a:r>
          </a:p>
        </p:txBody>
      </p:sp>
      <p:sp>
        <p:nvSpPr>
          <p:cNvPr id="34" name="Plassholder for innhold 2">
            <a:extLst>
              <a:ext uri="{FF2B5EF4-FFF2-40B4-BE49-F238E27FC236}">
                <a16:creationId xmlns:a16="http://schemas.microsoft.com/office/drawing/2014/main" id="{E992EC9B-3D53-4A1E-8342-40FAE1B67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344707"/>
            <a:ext cx="8596668" cy="4696656"/>
          </a:xfrm>
        </p:spPr>
        <p:txBody>
          <a:bodyPr>
            <a:normAutofit/>
          </a:bodyPr>
          <a:lstStyle/>
          <a:p>
            <a:r>
              <a:rPr lang="nb-NO" dirty="0"/>
              <a:t>Mulighet for å virtualisere lagringsplass</a:t>
            </a:r>
          </a:p>
          <a:p>
            <a:r>
              <a:rPr lang="nb-NO" dirty="0"/>
              <a:t>Brukes av de virtuelle maskinene</a:t>
            </a:r>
          </a:p>
          <a:p>
            <a:pPr lvl="1"/>
            <a:r>
              <a:rPr lang="nb-NO" dirty="0"/>
              <a:t>VHD opprinnelig. Opptil 2 tb</a:t>
            </a:r>
          </a:p>
          <a:p>
            <a:pPr lvl="1"/>
            <a:r>
              <a:rPr lang="nb-NO" dirty="0"/>
              <a:t>VHDX current. Opptil 64 tb</a:t>
            </a:r>
          </a:p>
          <a:p>
            <a:r>
              <a:rPr lang="nb-NO" dirty="0"/>
              <a:t>Forskjellige lagringsalternativ :</a:t>
            </a:r>
          </a:p>
          <a:p>
            <a:pPr lvl="1"/>
            <a:r>
              <a:rPr lang="nb-NO" dirty="0"/>
              <a:t>Dynamisk -  Variabel størrelse etter behov. Tregere alternativ</a:t>
            </a:r>
          </a:p>
          <a:p>
            <a:pPr lvl="1"/>
            <a:r>
              <a:rPr lang="nb-NO" dirty="0" err="1"/>
              <a:t>Fixed</a:t>
            </a:r>
            <a:r>
              <a:rPr lang="nb-NO" dirty="0"/>
              <a:t> – Fast størrelse tilordnet. Raskere enn Dynamisk.</a:t>
            </a:r>
          </a:p>
          <a:p>
            <a:pPr lvl="1"/>
            <a:r>
              <a:rPr lang="nb-NO" dirty="0"/>
              <a:t>Differencing – Krever en Parent disk. Kun forskjellene mellom Parent og child disk lagres til Child. Brukes når du har mange virtuelle maskiner med likt oppsett for å spare diskplass.</a:t>
            </a:r>
          </a:p>
          <a:p>
            <a:pPr lvl="1"/>
            <a:r>
              <a:rPr lang="nb-NO" dirty="0"/>
              <a:t>Physical – (Pass Through), er en fysisk harddisk som blir designert til den virtuelle maskinen. Det raskeste alternativet, men mer ressurskrevende.</a:t>
            </a:r>
          </a:p>
        </p:txBody>
      </p:sp>
    </p:spTree>
    <p:extLst>
      <p:ext uri="{BB962C8B-B14F-4D97-AF65-F5344CB8AC3E}">
        <p14:creationId xmlns:p14="http://schemas.microsoft.com/office/powerpoint/2010/main" val="226807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8CD1-2800-4A11-8C62-0357CD70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Virtualisering</a:t>
            </a:r>
            <a:r>
              <a:rPr lang="en-US" dirty="0"/>
              <a:t> av </a:t>
            </a:r>
            <a:r>
              <a:rPr lang="en-US" dirty="0" err="1"/>
              <a:t>harddisk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08233-BE9C-48D8-9AFB-7DC8C4C11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9589" y="1617674"/>
            <a:ext cx="8033041" cy="5240325"/>
          </a:xfrm>
        </p:spPr>
      </p:pic>
    </p:spTree>
    <p:extLst>
      <p:ext uri="{BB962C8B-B14F-4D97-AF65-F5344CB8AC3E}">
        <p14:creationId xmlns:p14="http://schemas.microsoft.com/office/powerpoint/2010/main" val="364913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58CD1-2800-4A11-8C62-0357CD70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Virtualisering</a:t>
            </a:r>
            <a:r>
              <a:rPr lang="en-US" dirty="0"/>
              <a:t> av </a:t>
            </a:r>
            <a:r>
              <a:rPr lang="en-US" dirty="0" err="1"/>
              <a:t>harddisk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008233-BE9C-48D8-9AFB-7DC8C4C11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50361" y="1617674"/>
            <a:ext cx="8011497" cy="5240325"/>
          </a:xfrm>
        </p:spPr>
      </p:pic>
    </p:spTree>
    <p:extLst>
      <p:ext uri="{BB962C8B-B14F-4D97-AF65-F5344CB8AC3E}">
        <p14:creationId xmlns:p14="http://schemas.microsoft.com/office/powerpoint/2010/main" val="12164894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Centric colours">
      <a:dk1>
        <a:srgbClr val="000000"/>
      </a:dk1>
      <a:lt1>
        <a:srgbClr val="FFFFFF"/>
      </a:lt1>
      <a:dk2>
        <a:srgbClr val="009036"/>
      </a:dk2>
      <a:lt2>
        <a:srgbClr val="FFFFFF"/>
      </a:lt2>
      <a:accent1>
        <a:srgbClr val="005EA8"/>
      </a:accent1>
      <a:accent2>
        <a:srgbClr val="EE9D00"/>
      </a:accent2>
      <a:accent3>
        <a:srgbClr val="5EC5ED"/>
      </a:accent3>
      <a:accent4>
        <a:srgbClr val="E30045"/>
      </a:accent4>
      <a:accent5>
        <a:srgbClr val="FFED00"/>
      </a:accent5>
      <a:accent6>
        <a:srgbClr val="80197F"/>
      </a:accent6>
      <a:hlink>
        <a:srgbClr val="000000"/>
      </a:hlink>
      <a:folHlink>
        <a:srgbClr val="0000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Windows server uke 1</Template>
  <TotalTime>862</TotalTime>
  <Words>882</Words>
  <Application>Microsoft Office PowerPoint</Application>
  <PresentationFormat>Widescreen</PresentationFormat>
  <Paragraphs>106</Paragraphs>
  <Slides>25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25</vt:i4>
      </vt:variant>
    </vt:vector>
  </HeadingPairs>
  <TitlesOfParts>
    <vt:vector size="28" baseType="lpstr">
      <vt:lpstr>Arial</vt:lpstr>
      <vt:lpstr>Calibri</vt:lpstr>
      <vt:lpstr>Kantoorthema</vt:lpstr>
      <vt:lpstr>Microsoft Hyper-V</vt:lpstr>
      <vt:lpstr>Hvorfor Virtualisere?  </vt:lpstr>
      <vt:lpstr>Forskjellig Virtualisering</vt:lpstr>
      <vt:lpstr>Hyper-V </vt:lpstr>
      <vt:lpstr>Hypervisors</vt:lpstr>
      <vt:lpstr>Virtualisering av maskin   </vt:lpstr>
      <vt:lpstr>Virtualisering av harddisk  </vt:lpstr>
      <vt:lpstr>Virtualisering av harddisk</vt:lpstr>
      <vt:lpstr>Virtualisering av harddisk</vt:lpstr>
      <vt:lpstr>Virtualisering av switch </vt:lpstr>
      <vt:lpstr>Virtualisering av switch</vt:lpstr>
      <vt:lpstr>Installasjon av Hyper-V på Server 2019</vt:lpstr>
      <vt:lpstr>PowerPoint-presentasjon</vt:lpstr>
      <vt:lpstr>Når man lager en ny server</vt:lpstr>
      <vt:lpstr>FOR Å LEGGE TIL HYPER-V PÅ EN EKSISTERENDE SERVER</vt:lpstr>
      <vt:lpstr>Hyper-v installasjon</vt:lpstr>
      <vt:lpstr>Hyper-V install</vt:lpstr>
      <vt:lpstr>Hyper-V install</vt:lpstr>
      <vt:lpstr>Hyper-V install</vt:lpstr>
      <vt:lpstr>Hyper-V install</vt:lpstr>
      <vt:lpstr>PowerPoint-presentasjon</vt:lpstr>
      <vt:lpstr>INSTALLERE OS på HYPER-V – ALTERNATIV 1</vt:lpstr>
      <vt:lpstr>FOR å installere OS på VM – ALTERNATIV 2</vt:lpstr>
      <vt:lpstr>INSTALLERE OS på HYPER-V – ALTERNATIV 3</vt:lpstr>
      <vt:lpstr>ALTERNATIV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Hyper-V</dc:title>
  <dc:creator>Frank Gulli</dc:creator>
  <cp:lastModifiedBy>Bergfall, Morten</cp:lastModifiedBy>
  <cp:revision>7</cp:revision>
  <dcterms:created xsi:type="dcterms:W3CDTF">2019-12-01T10:03:19Z</dcterms:created>
  <dcterms:modified xsi:type="dcterms:W3CDTF">2023-03-05T20:08:13Z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c6f3c4-656f-44b6-be73-72350d231806_Enabled">
    <vt:lpwstr>true</vt:lpwstr>
  </property>
  <property fmtid="{D5CDD505-2E9C-101B-9397-08002B2CF9AE}" pid="3" name="MSIP_Label_8ec6f3c4-656f-44b6-be73-72350d231806_SetDate">
    <vt:lpwstr>2023-03-05T18:00:32Z</vt:lpwstr>
  </property>
  <property fmtid="{D5CDD505-2E9C-101B-9397-08002B2CF9AE}" pid="4" name="MSIP_Label_8ec6f3c4-656f-44b6-be73-72350d231806_Method">
    <vt:lpwstr>Privileged</vt:lpwstr>
  </property>
  <property fmtid="{D5CDD505-2E9C-101B-9397-08002B2CF9AE}" pid="5" name="MSIP_Label_8ec6f3c4-656f-44b6-be73-72350d231806_Name">
    <vt:lpwstr>8ec6f3c4-656f-44b6-be73-72350d231806</vt:lpwstr>
  </property>
  <property fmtid="{D5CDD505-2E9C-101B-9397-08002B2CF9AE}" pid="6" name="MSIP_Label_8ec6f3c4-656f-44b6-be73-72350d231806_SiteId">
    <vt:lpwstr>7e1792ae-4f1a-4ff7-b80b-57b69beb7168</vt:lpwstr>
  </property>
  <property fmtid="{D5CDD505-2E9C-101B-9397-08002B2CF9AE}" pid="7" name="MSIP_Label_8ec6f3c4-656f-44b6-be73-72350d231806_ActionId">
    <vt:lpwstr>351b73c6-82d5-4d38-be52-c8bd4a0a9168</vt:lpwstr>
  </property>
  <property fmtid="{D5CDD505-2E9C-101B-9397-08002B2CF9AE}" pid="8" name="MSIP_Label_8ec6f3c4-656f-44b6-be73-72350d231806_ContentBits">
    <vt:lpwstr>2</vt:lpwstr>
  </property>
</Properties>
</file>